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4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0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1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7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5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0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CE6CE-8A5A-429C-BC4D-BB2DF805EA2C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09CF8-5596-4DD4-B6BF-612170CC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2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ozehe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ddons.mozilla.org/en-US/firefox/addon/screen-reader-simulato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Tipps on accessibility in apps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Making your web apps accessible for Firefox OS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Blog: </a:t>
            </a:r>
            <a:r>
              <a:rPr lang="de-DE" dirty="0" smtClean="0">
                <a:hlinkClick r:id="rId2"/>
              </a:rPr>
              <a:t>http://www.marcozehe.de</a:t>
            </a:r>
            <a:endParaRPr lang="de-DE" dirty="0" smtClean="0"/>
          </a:p>
          <a:p>
            <a:r>
              <a:rPr lang="de-DE" dirty="0" smtClean="0"/>
              <a:t>Twitter: @MarcoInEnglish</a:t>
            </a:r>
          </a:p>
          <a:p>
            <a:r>
              <a:rPr lang="de-DE" dirty="0" smtClean="0"/>
              <a:t>LinkedIn, Facebook also available</a:t>
            </a:r>
          </a:p>
          <a:p>
            <a:r>
              <a:rPr lang="de-DE" dirty="0" smtClean="0"/>
              <a:t>E-Mail: mzehe (at) mozilla (dot) 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1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Marco Zehe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Mozilla‘s accessibility QA engineer &amp; evangelist</a:t>
            </a:r>
          </a:p>
          <a:p>
            <a:r>
              <a:rPr lang="de-DE" dirty="0" smtClean="0"/>
              <a:t>At </a:t>
            </a:r>
            <a:r>
              <a:rPr lang="de-DE" dirty="0" smtClean="0"/>
              <a:t>Mozilla since December 2007</a:t>
            </a:r>
          </a:p>
          <a:p>
            <a:r>
              <a:rPr lang="de-DE" dirty="0" smtClean="0"/>
              <a:t>Worked at Freedom Scientific before</a:t>
            </a:r>
          </a:p>
          <a:p>
            <a:r>
              <a:rPr lang="de-DE" dirty="0" smtClean="0"/>
              <a:t>Blind from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Making web apps accessible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much difference to web sites</a:t>
            </a:r>
          </a:p>
          <a:p>
            <a:r>
              <a:rPr lang="de-DE" dirty="0" smtClean="0"/>
              <a:t>Headings, proper form field labeling, alt text for images,</a:t>
            </a:r>
          </a:p>
          <a:p>
            <a:r>
              <a:rPr lang="de-DE" dirty="0" smtClean="0"/>
              <a:t>Use buttons or links, not clickable divs or spans</a:t>
            </a:r>
          </a:p>
          <a:p>
            <a:r>
              <a:rPr lang="de-DE" dirty="0" smtClean="0"/>
              <a:t>Use tables as usual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6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Manage foreground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Hide inactive screens properly</a:t>
            </a:r>
          </a:p>
          <a:p>
            <a:r>
              <a:rPr lang="de-DE" dirty="0" smtClean="0"/>
              <a:t>Use display: none; or visibility: hidden;</a:t>
            </a:r>
          </a:p>
          <a:p>
            <a:r>
              <a:rPr lang="de-DE" dirty="0" smtClean="0"/>
              <a:t>Just moving out of viewport will not hide content from screen reader</a:t>
            </a:r>
          </a:p>
          <a:p>
            <a:r>
              <a:rPr lang="de-DE" dirty="0" smtClean="0"/>
              <a:t>Negative z-axis doesn‘t work, either</a:t>
            </a:r>
          </a:p>
          <a:p>
            <a:r>
              <a:rPr lang="de-DE" dirty="0" smtClean="0"/>
              <a:t>Last resort: aria-hidden=„true“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 in the screen reader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Get the add-on from </a:t>
            </a:r>
            <a:r>
              <a:rPr lang="de-DE" dirty="0" smtClean="0">
                <a:hlinkClick r:id="rId2"/>
              </a:rPr>
              <a:t>https://addons.mozilla.org/en-US/firefox/addon/screen-reader-simulator/</a:t>
            </a:r>
            <a:endParaRPr lang="de-DE" dirty="0" smtClean="0"/>
          </a:p>
          <a:p>
            <a:r>
              <a:rPr lang="de-DE" dirty="0" smtClean="0"/>
              <a:t>Uses same engine used in FF OS and FF Android</a:t>
            </a:r>
          </a:p>
          <a:p>
            <a:r>
              <a:rPr lang="de-DE" dirty="0" smtClean="0"/>
              <a:t>Navigate left and right through UI</a:t>
            </a:r>
          </a:p>
          <a:p>
            <a:r>
              <a:rPr lang="de-DE" dirty="0" smtClean="0"/>
              <a:t>Watch what gets spoken</a:t>
            </a:r>
          </a:p>
          <a:p>
            <a:r>
              <a:rPr lang="de-DE" dirty="0" smtClean="0"/>
              <a:t>Activate items to navigate to other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Things you can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Does the screen reader go where it shouldn‘t?</a:t>
            </a:r>
          </a:p>
          <a:p>
            <a:r>
              <a:rPr lang="de-DE" dirty="0" smtClean="0"/>
              <a:t>Do elements get spoken correctly?</a:t>
            </a:r>
          </a:p>
          <a:p>
            <a:r>
              <a:rPr lang="de-DE" dirty="0" smtClean="0"/>
              <a:t>Do items activate?</a:t>
            </a:r>
          </a:p>
          <a:p>
            <a:r>
              <a:rPr lang="de-DE" dirty="0" smtClean="0"/>
              <a:t>Is focus always managed?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 on a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Turn on screen reader in Accessibility Settings</a:t>
            </a:r>
          </a:p>
          <a:p>
            <a:r>
              <a:rPr lang="de-DE" dirty="0" smtClean="0"/>
              <a:t>Turn on Accessibility Settings from Developer Settings</a:t>
            </a:r>
          </a:p>
          <a:p>
            <a:r>
              <a:rPr lang="de-DE" dirty="0" smtClean="0"/>
              <a:t>Turn on Developer Settings from Device Info</a:t>
            </a:r>
          </a:p>
          <a:p>
            <a:r>
              <a:rPr lang="de-DE" dirty="0" smtClean="0"/>
              <a:t>1.4+: press up, then down volume three times, hear speech, press up, then down 3 more times</a:t>
            </a:r>
          </a:p>
          <a:p>
            <a:r>
              <a:rPr lang="de-DE" dirty="0" smtClean="0"/>
              <a:t>Same to turn off.</a:t>
            </a:r>
          </a:p>
          <a:p>
            <a:r>
              <a:rPr lang="de-DE" dirty="0" smtClean="0"/>
              <a:t>Learn the gestures!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 in Firefox for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Turn on TalkBack in Accessibility settings</a:t>
            </a:r>
          </a:p>
          <a:p>
            <a:r>
              <a:rPr lang="de-DE" dirty="0" smtClean="0"/>
              <a:t>Install your app</a:t>
            </a:r>
          </a:p>
          <a:p>
            <a:r>
              <a:rPr lang="de-DE" dirty="0" smtClean="0"/>
              <a:t>App uses </a:t>
            </a:r>
            <a:r>
              <a:rPr lang="de-DE" dirty="0" smtClean="0"/>
              <a:t>Firefox as runtime</a:t>
            </a:r>
          </a:p>
          <a:p>
            <a:r>
              <a:rPr lang="de-DE" dirty="0"/>
              <a:t>U</a:t>
            </a:r>
            <a:r>
              <a:rPr lang="de-DE" dirty="0" smtClean="0"/>
              <a:t>se </a:t>
            </a:r>
            <a:r>
              <a:rPr lang="de-DE" dirty="0" smtClean="0"/>
              <a:t>TalkBack gestures to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Firefox OS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Drag finger to explore, spoken item gets highlighted</a:t>
            </a:r>
          </a:p>
          <a:p>
            <a:r>
              <a:rPr lang="de-DE" dirty="0" smtClean="0"/>
              <a:t>Swipe left and right to go sequentially</a:t>
            </a:r>
          </a:p>
          <a:p>
            <a:r>
              <a:rPr lang="de-DE" dirty="0" smtClean="0"/>
              <a:t>Double-tap to activate highlighted item</a:t>
            </a:r>
          </a:p>
          <a:p>
            <a:r>
              <a:rPr lang="de-DE" dirty="0" smtClean="0"/>
              <a:t>Swipe left, right, up, down with 2 fingers to scroll 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Tipps on accessibility in apps</vt:lpstr>
      <vt:lpstr>Marco Zehe</vt:lpstr>
      <vt:lpstr>Making web apps accessible</vt:lpstr>
      <vt:lpstr>Manage foreground screens</vt:lpstr>
      <vt:lpstr>Test in the screen reader simulator</vt:lpstr>
      <vt:lpstr>Things you can test</vt:lpstr>
      <vt:lpstr>Test on a device</vt:lpstr>
      <vt:lpstr>Test in Firefox for Android</vt:lpstr>
      <vt:lpstr>Firefox OS gestures</vt:lpstr>
      <vt:lpstr>Contact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Tipps for accessibility in apps</dc:title>
  <dc:creator>marco@marcozehe.de;Marco Zehe</dc:creator>
  <cp:keywords>Accessibility;WebApp;WebDev</cp:keywords>
  <cp:lastModifiedBy>marco@marcozehe.de</cp:lastModifiedBy>
  <cp:revision>8</cp:revision>
  <dcterms:created xsi:type="dcterms:W3CDTF">2014-03-14T09:01:42Z</dcterms:created>
  <dcterms:modified xsi:type="dcterms:W3CDTF">2014-03-14T10:57:49Z</dcterms:modified>
</cp:coreProperties>
</file>