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726" r:id="rId3"/>
    <p:sldMasterId id="2147483737" r:id="rId4"/>
    <p:sldMasterId id="2147483713" r:id="rId5"/>
    <p:sldMasterId id="2147483755" r:id="rId6"/>
    <p:sldMasterId id="2147483717" r:id="rId7"/>
    <p:sldMasterId id="2147483750" r:id="rId8"/>
    <p:sldMasterId id="2147483722" r:id="rId9"/>
  </p:sldMasterIdLst>
  <p:notesMasterIdLst>
    <p:notesMasterId r:id="rId29"/>
  </p:notesMasterIdLst>
  <p:sldIdLst>
    <p:sldId id="272" r:id="rId10"/>
    <p:sldId id="313" r:id="rId11"/>
    <p:sldId id="302" r:id="rId12"/>
    <p:sldId id="330" r:id="rId13"/>
    <p:sldId id="331" r:id="rId14"/>
    <p:sldId id="285" r:id="rId15"/>
    <p:sldId id="318" r:id="rId16"/>
    <p:sldId id="329" r:id="rId17"/>
    <p:sldId id="325" r:id="rId18"/>
    <p:sldId id="316" r:id="rId19"/>
    <p:sldId id="317" r:id="rId20"/>
    <p:sldId id="321" r:id="rId21"/>
    <p:sldId id="308" r:id="rId22"/>
    <p:sldId id="320" r:id="rId23"/>
    <p:sldId id="315" r:id="rId24"/>
    <p:sldId id="323" r:id="rId25"/>
    <p:sldId id="324" r:id="rId26"/>
    <p:sldId id="305" r:id="rId27"/>
    <p:sldId id="322" r:id="rId28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22" autoAdjust="0"/>
    <p:restoredTop sz="82185" autoAdjust="0"/>
  </p:normalViewPr>
  <p:slideViewPr>
    <p:cSldViewPr>
      <p:cViewPr varScale="1">
        <p:scale>
          <a:sx n="73" d="100"/>
          <a:sy n="73" d="100"/>
        </p:scale>
        <p:origin x="-82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Nu är ni fulla av intryck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När du intuitivt</a:t>
            </a:r>
            <a:r>
              <a:rPr lang="sv-SE" baseline="0" dirty="0" smtClean="0"/>
              <a:t> tänker ”tillgänglighetsproblem” eller ”bra tillgänglighet” har vi kommit i mål.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45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2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Branschorganisation</a:t>
            </a:r>
            <a:r>
              <a:rPr lang="sv-SE" baseline="0" dirty="0" smtClean="0"/>
              <a:t> för tillgänglighetsexperter.</a:t>
            </a:r>
          </a:p>
          <a:p>
            <a:r>
              <a:rPr lang="sv-SE" baseline="0" dirty="0" smtClean="0"/>
              <a:t>Funka har varit med och grundat det här bland annat med IBM, Microsoft och Adobe.</a:t>
            </a:r>
          </a:p>
          <a:p>
            <a:r>
              <a:rPr lang="sv-SE" baseline="0" dirty="0" smtClean="0"/>
              <a:t>Vi har redan flera hundra medlemmar trots att den officiella lanseringen var så sent som nu i mars på CSUN i San Diego.</a:t>
            </a:r>
          </a:p>
          <a:p>
            <a:r>
              <a:rPr lang="sv-SE" baseline="0" dirty="0" smtClean="0"/>
              <a:t>Öppen för företag, myndigheten och enskilda. Det här kommer att bli ett av de viktigaste verktygen för att åstadkomma förändring inom tillgänglighetsarbetet, gå med du med.</a:t>
            </a:r>
          </a:p>
          <a:p>
            <a:r>
              <a:rPr lang="sv-SE" baseline="0" dirty="0" smtClean="0"/>
              <a:t>Fråga oss på Funka om du vill ha mer information, eller klicka på bilden.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37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par projekt vi just nu söker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pengar för från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2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23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12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går mot mer</a:t>
            </a:r>
            <a:r>
              <a:rPr lang="sv-SE" baseline="0" dirty="0" smtClean="0"/>
              <a:t> användarcentrering.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12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Inom en nära framtid kommer inte utseendet att styras av designernas visioner</a:t>
            </a:r>
            <a:r>
              <a:rPr lang="sv-SE" baseline="0" dirty="0" smtClean="0"/>
              <a:t> utan av användarnas preferenser.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21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spelar ingen roll om du kommer ihåg detaljerna så länge du är i rätt ”mode”.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20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438068"/>
          </a:xfrm>
          <a:prstGeom prst="rect">
            <a:avLst/>
          </a:prstGeom>
          <a:solidFill>
            <a:schemeClr val="tx1"/>
          </a:solidFill>
        </p:spPr>
        <p:txBody>
          <a:bodyPr wrap="square" lIns="468000">
            <a:spAutoFit/>
          </a:bodyPr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4536504" cy="8125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6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4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6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759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34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9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25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0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2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0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4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9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02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3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6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3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5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smtClean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58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ihåg</a:t>
            </a:r>
            <a:r>
              <a:rPr lang="en-US" dirty="0" smtClean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5475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536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53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86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1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20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0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2014-04-10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w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wmf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wmf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-22470" y="5095443"/>
            <a:ext cx="1849541" cy="51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806401" y="5095443"/>
            <a:ext cx="1849541" cy="51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3" y="478892"/>
            <a:ext cx="2464842" cy="86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272" y="5095443"/>
            <a:ext cx="1849541" cy="51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64143" y="5095443"/>
            <a:ext cx="1849541" cy="51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293014" y="5095443"/>
            <a:ext cx="1849541" cy="51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24" r:id="rId4"/>
    <p:sldLayoutId id="2147483725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2377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3" y="239466"/>
            <a:ext cx="1799335" cy="6341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2014-04-10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" r="-819" b="14418"/>
          <a:stretch/>
        </p:blipFill>
        <p:spPr>
          <a:xfrm>
            <a:off x="0" y="555527"/>
            <a:ext cx="500404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88E4DH2asQ&amp;feature=youtu.be" TargetMode="Externa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ibilityassociatio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9622"/>
            <a:ext cx="5580112" cy="2031325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Slutet är nära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5040560" cy="812530"/>
          </a:xfrm>
        </p:spPr>
        <p:txBody>
          <a:bodyPr/>
          <a:lstStyle/>
          <a:p>
            <a:r>
              <a:rPr lang="sv-SE" dirty="0" smtClean="0"/>
              <a:t>Andreas Cederbom</a:t>
            </a:r>
          </a:p>
          <a:p>
            <a:r>
              <a:rPr lang="sv-SE" dirty="0" smtClean="0"/>
              <a:t>Andreas.cederbom@funkanu.se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7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Svart bakgrund"/>
          <p:cNvSpPr/>
          <p:nvPr/>
        </p:nvSpPr>
        <p:spPr>
          <a:xfrm>
            <a:off x="-396552" y="0"/>
            <a:ext cx="9540552" cy="5189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Rött hänglås med en ljudgraf ovanpå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912768" cy="51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 descr="Svart bakgrund"/>
          <p:cNvSpPr/>
          <p:nvPr/>
        </p:nvSpPr>
        <p:spPr>
          <a:xfrm>
            <a:off x="-396552" y="0"/>
            <a:ext cx="9540552" cy="5189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0" name="Picture 2" descr="http://blog.itriagehealth.com/wp-content/uploads/2012/03/iStock_000018876064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0" y="0"/>
            <a:ext cx="72728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Användaren i centru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43" y="627534"/>
            <a:ext cx="3961905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799521" cy="699404"/>
          </a:xfrm>
        </p:spPr>
        <p:txBody>
          <a:bodyPr rIns="432000"/>
          <a:lstStyle/>
          <a:p>
            <a:r>
              <a:rPr lang="sv-SE" dirty="0" smtClean="0"/>
              <a:t>Vad händer?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4418986" y="843558"/>
            <a:ext cx="2491927" cy="713863"/>
          </a:xfrm>
        </p:spPr>
        <p:txBody>
          <a:bodyPr/>
          <a:lstStyle/>
          <a:p>
            <a:r>
              <a:rPr lang="sv-SE" dirty="0" smtClean="0"/>
              <a:t>Ögonstyrning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210286" y="1347614"/>
            <a:ext cx="4730412" cy="723819"/>
          </a:xfrm>
        </p:spPr>
        <p:txBody>
          <a:bodyPr/>
          <a:lstStyle/>
          <a:p>
            <a:r>
              <a:rPr lang="sv-SE" dirty="0" smtClean="0"/>
              <a:t>Enklare identifieringslösningar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4108920" y="1971533"/>
            <a:ext cx="3806479" cy="723819"/>
          </a:xfrm>
        </p:spPr>
        <p:txBody>
          <a:bodyPr/>
          <a:lstStyle/>
          <a:p>
            <a:r>
              <a:rPr lang="sv-SE" dirty="0" smtClean="0"/>
              <a:t>Pekskärmar med textur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755576" y="2556235"/>
            <a:ext cx="4325758" cy="723819"/>
          </a:xfrm>
        </p:spPr>
        <p:txBody>
          <a:bodyPr/>
          <a:lstStyle/>
          <a:p>
            <a:r>
              <a:rPr lang="sv-SE" dirty="0"/>
              <a:t>Skräddarsydd </a:t>
            </a:r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2183631" y="4182722"/>
            <a:ext cx="3878740" cy="723819"/>
          </a:xfrm>
        </p:spPr>
        <p:txBody>
          <a:bodyPr/>
          <a:lstStyle/>
          <a:p>
            <a:r>
              <a:rPr lang="en-US" b="1" dirty="0" smtClean="0"/>
              <a:t>User Responsive Design</a:t>
            </a:r>
            <a:endParaRPr lang="en-US" b="1" dirty="0"/>
          </a:p>
        </p:txBody>
      </p:sp>
      <p:sp>
        <p:nvSpPr>
          <p:cNvPr id="8" name="Platshållare för text 2"/>
          <p:cNvSpPr txBox="1">
            <a:spLocks/>
          </p:cNvSpPr>
          <p:nvPr/>
        </p:nvSpPr>
        <p:spPr>
          <a:xfrm>
            <a:off x="4211960" y="3143555"/>
            <a:ext cx="2298506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Öppen data</a:t>
            </a:r>
            <a:endParaRPr lang="sv-SE" dirty="0"/>
          </a:p>
        </p:txBody>
      </p:sp>
      <p:sp>
        <p:nvSpPr>
          <p:cNvPr id="9" name="Platshållare för text 2"/>
          <p:cNvSpPr txBox="1">
            <a:spLocks/>
          </p:cNvSpPr>
          <p:nvPr/>
        </p:nvSpPr>
        <p:spPr>
          <a:xfrm>
            <a:off x="763083" y="3152653"/>
            <a:ext cx="1812409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WAI-ARIA</a:t>
            </a: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1020680" y="3797927"/>
            <a:ext cx="1355199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HTML5</a:t>
            </a:r>
            <a:endParaRPr lang="sv-SE" dirty="0"/>
          </a:p>
        </p:txBody>
      </p:sp>
      <p:sp>
        <p:nvSpPr>
          <p:cNvPr id="11" name="Platshållare för text 5"/>
          <p:cNvSpPr txBox="1">
            <a:spLocks/>
          </p:cNvSpPr>
          <p:nvPr/>
        </p:nvSpPr>
        <p:spPr>
          <a:xfrm>
            <a:off x="5538457" y="2571750"/>
            <a:ext cx="3592278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Kognitiv tillgänglighet</a:t>
            </a:r>
            <a:endParaRPr lang="sv-SE" dirty="0"/>
          </a:p>
        </p:txBody>
      </p:sp>
      <p:sp>
        <p:nvSpPr>
          <p:cNvPr id="12" name="Platshållare för text 3"/>
          <p:cNvSpPr txBox="1">
            <a:spLocks/>
          </p:cNvSpPr>
          <p:nvPr/>
        </p:nvSpPr>
        <p:spPr>
          <a:xfrm>
            <a:off x="5664950" y="3723878"/>
            <a:ext cx="3339291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”</a:t>
            </a:r>
            <a:r>
              <a:rPr lang="en-US" dirty="0" smtClean="0">
                <a:hlinkClick r:id="rId2"/>
              </a:rPr>
              <a:t>Meet the </a:t>
            </a:r>
            <a:r>
              <a:rPr lang="en-US" dirty="0" err="1" smtClean="0">
                <a:hlinkClick r:id="rId2"/>
              </a:rPr>
              <a:t>normals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vud med ett stort antal bilder som snurrar runt.&#10;Bild från WND educ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51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800807" y="1697412"/>
            <a:ext cx="5319424" cy="110799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 Don't Panic!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899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562400"/>
            <a:ext cx="7488416" cy="1728000"/>
          </a:xfrm>
        </p:spPr>
        <p:txBody>
          <a:bodyPr lIns="180000"/>
          <a:lstStyle/>
          <a:p>
            <a:r>
              <a:rPr lang="sv-SE" dirty="0" smtClean="0"/>
              <a:t>Tillgänglighet är inte en aktivitet Det är ett sätt att leva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66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ylt som lutar i en vinkel så att den slutar med vassa kanter i huvudhöj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713" y="324695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rappa utan kontrastmärkning på översta steg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4381827" cy="699404"/>
          </a:xfrm>
        </p:spPr>
        <p:txBody>
          <a:bodyPr/>
          <a:lstStyle/>
          <a:p>
            <a:r>
              <a:rPr lang="sv-SE" dirty="0" smtClean="0"/>
              <a:t>Ett stort tack till…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3704176" y="1349989"/>
            <a:ext cx="2278521" cy="713863"/>
          </a:xfrm>
        </p:spPr>
        <p:txBody>
          <a:bodyPr/>
          <a:lstStyle/>
          <a:p>
            <a:r>
              <a:rPr lang="sv-SE" dirty="0" err="1"/>
              <a:t>PeO</a:t>
            </a:r>
            <a:r>
              <a:rPr lang="sv-SE" dirty="0"/>
              <a:t> Hedvall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322698" y="1701942"/>
            <a:ext cx="3015812" cy="723819"/>
          </a:xfrm>
        </p:spPr>
        <p:txBody>
          <a:bodyPr/>
          <a:lstStyle/>
          <a:p>
            <a:r>
              <a:rPr lang="sv-SE" dirty="0" err="1"/>
              <a:t>Joshue</a:t>
            </a:r>
            <a:r>
              <a:rPr lang="sv-SE" dirty="0"/>
              <a:t> O Connor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5076056" y="4001954"/>
            <a:ext cx="3641463" cy="723819"/>
          </a:xfrm>
        </p:spPr>
        <p:txBody>
          <a:bodyPr/>
          <a:lstStyle/>
          <a:p>
            <a:r>
              <a:rPr lang="sv-SE" dirty="0" smtClean="0"/>
              <a:t>Alla förnämliga talare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1187624" y="2926181"/>
            <a:ext cx="1665455" cy="723819"/>
          </a:xfrm>
        </p:spPr>
        <p:txBody>
          <a:bodyPr/>
          <a:lstStyle/>
          <a:p>
            <a:r>
              <a:rPr lang="sv-SE" dirty="0" smtClean="0"/>
              <a:t>Tolkarna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2654978" y="3971320"/>
            <a:ext cx="2005625" cy="723819"/>
          </a:xfrm>
        </p:spPr>
        <p:txBody>
          <a:bodyPr/>
          <a:lstStyle/>
          <a:p>
            <a:r>
              <a:rPr lang="sv-SE" dirty="0" smtClean="0"/>
              <a:t>Teknikerna</a:t>
            </a:r>
            <a:endParaRPr lang="sv-SE" dirty="0"/>
          </a:p>
        </p:txBody>
      </p:sp>
      <p:sp>
        <p:nvSpPr>
          <p:cNvPr id="13" name="Platshållare för text 5"/>
          <p:cNvSpPr txBox="1">
            <a:spLocks/>
          </p:cNvSpPr>
          <p:nvPr/>
        </p:nvSpPr>
        <p:spPr>
          <a:xfrm>
            <a:off x="5982697" y="2063852"/>
            <a:ext cx="2966178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Funkapersonalen</a:t>
            </a:r>
            <a:endParaRPr lang="sv-SE" dirty="0"/>
          </a:p>
        </p:txBody>
      </p:sp>
      <p:sp>
        <p:nvSpPr>
          <p:cNvPr id="19" name="Platshållare för text 6"/>
          <p:cNvSpPr txBox="1">
            <a:spLocks/>
          </p:cNvSpPr>
          <p:nvPr/>
        </p:nvSpPr>
        <p:spPr>
          <a:xfrm>
            <a:off x="3317674" y="2713896"/>
            <a:ext cx="2644187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 smtClean="0"/>
              <a:t>Ni som deltagit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5937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13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7944" y="3507854"/>
            <a:ext cx="4392488" cy="1152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4600" dirty="0"/>
              <a:t>Välkommen åter nästa år!</a:t>
            </a:r>
          </a:p>
        </p:txBody>
      </p:sp>
    </p:spTree>
    <p:extLst>
      <p:ext uri="{BB962C8B-B14F-4D97-AF65-F5344CB8AC3E}">
        <p14:creationId xmlns:p14="http://schemas.microsoft.com/office/powerpoint/2010/main" val="38305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vud med ett stort antal bilder som snurrar runt.&#10;Bild från WND educ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51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5109175" cy="699404"/>
          </a:xfrm>
        </p:spPr>
        <p:txBody>
          <a:bodyPr rIns="432000"/>
          <a:lstStyle/>
          <a:p>
            <a:r>
              <a:rPr lang="sv-SE" dirty="0" smtClean="0"/>
              <a:t>Några höjdpunkter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3275856" y="1275606"/>
            <a:ext cx="5408011" cy="1026774"/>
          </a:xfrm>
        </p:spPr>
        <p:txBody>
          <a:bodyPr/>
          <a:lstStyle/>
          <a:p>
            <a:pPr algn="ctr"/>
            <a:r>
              <a:rPr lang="en-US" dirty="0" smtClean="0"/>
              <a:t>”Built in beats bolt on every time”</a:t>
            </a:r>
            <a:br>
              <a:rPr lang="en-US" dirty="0" smtClean="0"/>
            </a:br>
            <a:r>
              <a:rPr lang="en-US" sz="1400" b="1" dirty="0" smtClean="0"/>
              <a:t>Bruce Lawson</a:t>
            </a:r>
            <a:endParaRPr lang="en-US" sz="1400" b="1" dirty="0"/>
          </a:p>
        </p:txBody>
      </p:sp>
      <p:sp>
        <p:nvSpPr>
          <p:cNvPr id="7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467544" y="2211710"/>
            <a:ext cx="6720104" cy="1026774"/>
          </a:xfrm>
        </p:spPr>
        <p:txBody>
          <a:bodyPr/>
          <a:lstStyle/>
          <a:p>
            <a:pPr algn="ctr"/>
            <a:r>
              <a:rPr lang="sv-SE" dirty="0" smtClean="0"/>
              <a:t>”</a:t>
            </a:r>
            <a:r>
              <a:rPr lang="en-US" dirty="0" smtClean="0"/>
              <a:t>Assistive </a:t>
            </a:r>
            <a:r>
              <a:rPr lang="en-US" dirty="0"/>
              <a:t>technology is often </a:t>
            </a:r>
            <a:r>
              <a:rPr lang="en-US" dirty="0" smtClean="0"/>
              <a:t>stigmatizing</a:t>
            </a:r>
            <a:r>
              <a:rPr lang="sv-SE" dirty="0" smtClean="0"/>
              <a:t>”</a:t>
            </a:r>
            <a:br>
              <a:rPr lang="sv-SE" dirty="0" smtClean="0"/>
            </a:br>
            <a:r>
              <a:rPr lang="sv-SE" sz="1400" b="1" dirty="0" smtClean="0"/>
              <a:t>Klaus </a:t>
            </a:r>
            <a:r>
              <a:rPr lang="sv-SE" sz="1400" b="1" dirty="0" err="1" smtClean="0"/>
              <a:t>Miesenberger</a:t>
            </a:r>
            <a:endParaRPr lang="sv-SE" sz="1400" b="1" dirty="0"/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1691680" y="3147814"/>
            <a:ext cx="5175422" cy="1524857"/>
          </a:xfrm>
        </p:spPr>
        <p:txBody>
          <a:bodyPr/>
          <a:lstStyle/>
          <a:p>
            <a:r>
              <a:rPr lang="en-US" dirty="0" smtClean="0"/>
              <a:t>”Accessibility people are </a:t>
            </a:r>
            <a:br>
              <a:rPr lang="en-US" dirty="0" smtClean="0"/>
            </a:br>
            <a:r>
              <a:rPr lang="en-US" dirty="0" smtClean="0"/>
              <a:t>the party poopers of the web”</a:t>
            </a:r>
            <a:br>
              <a:rPr lang="en-US" dirty="0" smtClean="0"/>
            </a:br>
            <a:r>
              <a:rPr lang="en-US" sz="1400" b="1" dirty="0" smtClean="0"/>
              <a:t>Karl Grover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643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4269201" cy="699404"/>
          </a:xfrm>
        </p:spPr>
        <p:txBody>
          <a:bodyPr rIns="432000"/>
          <a:lstStyle/>
          <a:p>
            <a:r>
              <a:rPr lang="sv-SE" dirty="0" smtClean="0"/>
              <a:t>…och några till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2267744" y="1275606"/>
            <a:ext cx="5889269" cy="1524857"/>
          </a:xfrm>
        </p:spPr>
        <p:txBody>
          <a:bodyPr/>
          <a:lstStyle/>
          <a:p>
            <a:r>
              <a:rPr lang="sv-SE" dirty="0" smtClean="0"/>
              <a:t>”Vem vill ha kreativa läkare </a:t>
            </a:r>
            <a:br>
              <a:rPr lang="sv-SE" dirty="0" smtClean="0"/>
            </a:br>
            <a:r>
              <a:rPr lang="sv-SE" dirty="0" smtClean="0"/>
              <a:t>som </a:t>
            </a:r>
            <a:r>
              <a:rPr lang="sv-SE" dirty="0" err="1" smtClean="0"/>
              <a:t>brainstormar</a:t>
            </a:r>
            <a:r>
              <a:rPr lang="sv-SE" dirty="0" smtClean="0"/>
              <a:t> fram diagnoser?”</a:t>
            </a:r>
            <a:br>
              <a:rPr lang="sv-SE" dirty="0" smtClean="0"/>
            </a:br>
            <a:r>
              <a:rPr lang="sv-SE" sz="1400" b="1" dirty="0" smtClean="0"/>
              <a:t>Mattias </a:t>
            </a:r>
            <a:r>
              <a:rPr lang="sv-SE" sz="1400" b="1" dirty="0" err="1" smtClean="0"/>
              <a:t>Beijmo</a:t>
            </a:r>
            <a:endParaRPr lang="sv-SE" sz="1400" b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179512" y="2715766"/>
            <a:ext cx="5979388" cy="1026774"/>
          </a:xfrm>
        </p:spPr>
        <p:txBody>
          <a:bodyPr/>
          <a:lstStyle/>
          <a:p>
            <a:pPr algn="ctr"/>
            <a:r>
              <a:rPr lang="sv-SE" dirty="0" smtClean="0"/>
              <a:t>”</a:t>
            </a:r>
            <a:r>
              <a:rPr lang="sv-SE" dirty="0" err="1" smtClean="0"/>
              <a:t>Agila</a:t>
            </a:r>
            <a:r>
              <a:rPr lang="sv-SE" dirty="0" smtClean="0"/>
              <a:t> metodiker sätter helheten sist”</a:t>
            </a:r>
            <a:br>
              <a:rPr lang="sv-SE" dirty="0" smtClean="0"/>
            </a:br>
            <a:r>
              <a:rPr lang="sv-SE" sz="1400" b="1" dirty="0" smtClean="0"/>
              <a:t>Mattias </a:t>
            </a:r>
            <a:r>
              <a:rPr lang="sv-SE" sz="1400" b="1" dirty="0" err="1" smtClean="0"/>
              <a:t>Beijmo</a:t>
            </a:r>
            <a:endParaRPr lang="sv-SE" sz="1400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467544" y="3651870"/>
            <a:ext cx="8020481" cy="1026774"/>
          </a:xfrm>
        </p:spPr>
        <p:txBody>
          <a:bodyPr/>
          <a:lstStyle/>
          <a:p>
            <a:pPr algn="ctr"/>
            <a:r>
              <a:rPr lang="sv-SE" dirty="0" smtClean="0"/>
              <a:t>”Har ni nyheter på startsidan kan ni sluta med det”</a:t>
            </a:r>
            <a:br>
              <a:rPr lang="sv-SE" dirty="0" smtClean="0"/>
            </a:br>
            <a:r>
              <a:rPr lang="sv-SE" sz="1400" b="1" dirty="0"/>
              <a:t>Mattias </a:t>
            </a:r>
            <a:r>
              <a:rPr lang="sv-SE" sz="1400" b="1" dirty="0" err="1" smtClean="0"/>
              <a:t>Beijmo</a:t>
            </a:r>
            <a:endParaRPr lang="sv-SE" sz="1400" b="1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4355976" y="339502"/>
            <a:ext cx="4631490" cy="1026774"/>
          </a:xfrm>
        </p:spPr>
        <p:txBody>
          <a:bodyPr/>
          <a:lstStyle/>
          <a:p>
            <a:pPr algn="ctr"/>
            <a:r>
              <a:rPr lang="nb-NO" dirty="0" smtClean="0"/>
              <a:t>”Data viktigare än intuition”</a:t>
            </a:r>
            <a:br>
              <a:rPr lang="nb-NO" dirty="0" smtClean="0"/>
            </a:br>
            <a:r>
              <a:rPr lang="nb-NO" sz="1400" b="1" dirty="0" smtClean="0"/>
              <a:t>Mattias Beijmo 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17865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4269201" cy="699404"/>
          </a:xfrm>
        </p:spPr>
        <p:txBody>
          <a:bodyPr rIns="432000"/>
          <a:lstStyle/>
          <a:p>
            <a:r>
              <a:rPr lang="sv-SE" dirty="0" smtClean="0"/>
              <a:t>…och några till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2555776" y="2211710"/>
            <a:ext cx="6216361" cy="1524857"/>
          </a:xfrm>
        </p:spPr>
        <p:txBody>
          <a:bodyPr/>
          <a:lstStyle/>
          <a:p>
            <a:r>
              <a:rPr lang="sv-SE" dirty="0" smtClean="0"/>
              <a:t>”Jag </a:t>
            </a:r>
            <a:r>
              <a:rPr lang="sv-SE" dirty="0"/>
              <a:t>kan inte lagstifta fram nya idéer</a:t>
            </a:r>
            <a:br>
              <a:rPr lang="sv-SE" dirty="0"/>
            </a:br>
            <a:r>
              <a:rPr lang="sv-SE" dirty="0"/>
              <a:t>som skapar smarta lösningar”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400" b="1" dirty="0" smtClean="0"/>
              <a:t>Erik Ullenhag</a:t>
            </a:r>
            <a:endParaRPr lang="sv-SE" sz="1400" b="1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179512" y="1275606"/>
            <a:ext cx="6616874" cy="1026774"/>
          </a:xfrm>
        </p:spPr>
        <p:txBody>
          <a:bodyPr/>
          <a:lstStyle/>
          <a:p>
            <a:pPr algn="ctr"/>
            <a:r>
              <a:rPr lang="sv-SE" dirty="0" smtClean="0"/>
              <a:t>”Otillgängliga webbplatser ska omfattas”</a:t>
            </a:r>
            <a:br>
              <a:rPr lang="sv-SE" dirty="0" smtClean="0"/>
            </a:br>
            <a:r>
              <a:rPr lang="sv-SE" sz="1400" b="1" dirty="0" smtClean="0"/>
              <a:t>Erik Ullenhag</a:t>
            </a:r>
            <a:endParaRPr lang="sv-SE" sz="1400" b="1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539552" y="3651870"/>
            <a:ext cx="7004822" cy="1026774"/>
          </a:xfrm>
        </p:spPr>
        <p:txBody>
          <a:bodyPr/>
          <a:lstStyle/>
          <a:p>
            <a:pPr algn="ctr"/>
            <a:r>
              <a:rPr lang="nb-NO" dirty="0" smtClean="0"/>
              <a:t>”Lov skal alltid være virkemiddel, ikke mål”</a:t>
            </a:r>
            <a:br>
              <a:rPr lang="nb-NO" dirty="0" smtClean="0"/>
            </a:br>
            <a:r>
              <a:rPr lang="nb-NO" sz="1400" b="1" dirty="0" smtClean="0"/>
              <a:t>Ingunn Westerheim (@ingunn_w) </a:t>
            </a:r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19015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2987824" y="1563638"/>
            <a:ext cx="3600400" cy="1728192"/>
          </a:xfrm>
        </p:spPr>
        <p:txBody>
          <a:bodyPr/>
          <a:lstStyle/>
          <a:p>
            <a:r>
              <a:rPr lang="sv-SE" sz="2800" dirty="0" smtClean="0"/>
              <a:t>Ja det är mycket och ändå är det bara början…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7174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Vårt internationella arbete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2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AAP Logo, International Association of Accessibility Professional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5686"/>
            <a:ext cx="61531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tt finger över två läpp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96" y="3363838"/>
            <a:ext cx="1327453" cy="17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Vårt internationella arbete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43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a_mal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Funka_mall</Template>
  <TotalTime>3073</TotalTime>
  <Words>347</Words>
  <Application>Microsoft Office PowerPoint</Application>
  <PresentationFormat>Bildspel på skärmen (16:9)</PresentationFormat>
  <Paragraphs>62</Paragraphs>
  <Slides>19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Bildrubriker</vt:lpstr>
      </vt:variant>
      <vt:variant>
        <vt:i4>19</vt:i4>
      </vt:variant>
    </vt:vector>
  </HeadingPairs>
  <TitlesOfParts>
    <vt:vector size="28" baseType="lpstr">
      <vt:lpstr>Funka_mall</vt:lpstr>
      <vt:lpstr>Funka_logo</vt:lpstr>
      <vt:lpstr>Small_asterix</vt:lpstr>
      <vt:lpstr>Big_asterix</vt:lpstr>
      <vt:lpstr>One Post It</vt:lpstr>
      <vt:lpstr>1_Two Post It</vt:lpstr>
      <vt:lpstr>Three Post It</vt:lpstr>
      <vt:lpstr>Blank</vt:lpstr>
      <vt:lpstr>Last Page</vt:lpstr>
      <vt:lpstr> Slutet är nära </vt:lpstr>
      <vt:lpstr>PowerPoint-presentation</vt:lpstr>
      <vt:lpstr>Några höjdpunkter</vt:lpstr>
      <vt:lpstr>…och några till</vt:lpstr>
      <vt:lpstr>…och några till</vt:lpstr>
      <vt:lpstr>PowerPoint-presentation</vt:lpstr>
      <vt:lpstr>Vårt internationella arbete</vt:lpstr>
      <vt:lpstr>PowerPoint-presentation</vt:lpstr>
      <vt:lpstr>Vårt internationella arbete</vt:lpstr>
      <vt:lpstr>PowerPoint-presentation</vt:lpstr>
      <vt:lpstr>PowerPoint-presentation</vt:lpstr>
      <vt:lpstr>PowerPoint-presentation</vt:lpstr>
      <vt:lpstr>Vad händer?</vt:lpstr>
      <vt:lpstr>PowerPoint-presentation</vt:lpstr>
      <vt:lpstr>Tillgänglighet är inte en aktivitet Det är ett sätt att leva</vt:lpstr>
      <vt:lpstr>PowerPoint-presentation</vt:lpstr>
      <vt:lpstr>PowerPoint-presentation</vt:lpstr>
      <vt:lpstr>Ett stort tack till…</vt:lpstr>
      <vt:lpstr>PowerPoint-presentation</vt:lpstr>
    </vt:vector>
  </TitlesOfParts>
  <Manager/>
  <Company>Funka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 för tillgängliga dokument</dc:title>
  <dc:subject/>
  <dc:creator>Andreas Cederbom</dc:creator>
  <cp:keywords/>
  <dc:description/>
  <cp:lastModifiedBy>Andreas Cederbom</cp:lastModifiedBy>
  <cp:revision>90</cp:revision>
  <cp:lastPrinted>2014-03-01T05:59:56Z</cp:lastPrinted>
  <dcterms:created xsi:type="dcterms:W3CDTF">2014-03-05T15:48:57Z</dcterms:created>
  <dcterms:modified xsi:type="dcterms:W3CDTF">2014-04-10T08:25:18Z</dcterms:modified>
  <cp:category/>
</cp:coreProperties>
</file>