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theme/theme5.xml" ContentType="application/vnd.openxmlformats-officedocument.theme+xml"/>
  <Override PartName="/ppt/slideLayouts/slideLayout30.xml" ContentType="application/vnd.openxmlformats-officedocument.presentationml.slideLayout+xml"/>
  <Override PartName="/ppt/theme/theme6.xml" ContentType="application/vnd.openxmlformats-officedocument.theme+xml"/>
  <Override PartName="/ppt/slideLayouts/slideLayout31.xml" ContentType="application/vnd.openxmlformats-officedocument.presentationml.slideLayout+xml"/>
  <Override PartName="/ppt/theme/theme7.xml" ContentType="application/vnd.openxmlformats-officedocument.theme+xml"/>
  <Override PartName="/ppt/slideLayouts/slideLayout32.xml" ContentType="application/vnd.openxmlformats-officedocument.presentationml.slideLayout+xml"/>
  <Override PartName="/ppt/theme/theme8.xml" ContentType="application/vnd.openxmlformats-officedocument.theme+xml"/>
  <Override PartName="/ppt/slideLayouts/slideLayout33.xml" ContentType="application/vnd.openxmlformats-officedocument.presentationml.slideLayout+xml"/>
  <Override PartName="/ppt/theme/theme9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10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11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12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13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9" r:id="rId1"/>
    <p:sldMasterId id="2147483678" r:id="rId2"/>
    <p:sldMasterId id="2147483726" r:id="rId3"/>
    <p:sldMasterId id="2147483737" r:id="rId4"/>
    <p:sldMasterId id="2147483713" r:id="rId5"/>
    <p:sldMasterId id="2147483755" r:id="rId6"/>
    <p:sldMasterId id="2147483717" r:id="rId7"/>
    <p:sldMasterId id="2147483750" r:id="rId8"/>
    <p:sldMasterId id="2147483722" r:id="rId9"/>
    <p:sldMasterId id="2147483757" r:id="rId10"/>
    <p:sldMasterId id="2147483768" r:id="rId11"/>
    <p:sldMasterId id="2147483776" r:id="rId12"/>
    <p:sldMasterId id="2147483799" r:id="rId13"/>
    <p:sldMasterId id="2147483822" r:id="rId14"/>
  </p:sldMasterIdLst>
  <p:notesMasterIdLst>
    <p:notesMasterId r:id="rId51"/>
  </p:notesMasterIdLst>
  <p:sldIdLst>
    <p:sldId id="272" r:id="rId15"/>
    <p:sldId id="408" r:id="rId16"/>
    <p:sldId id="409" r:id="rId17"/>
    <p:sldId id="410" r:id="rId18"/>
    <p:sldId id="430" r:id="rId19"/>
    <p:sldId id="431" r:id="rId20"/>
    <p:sldId id="428" r:id="rId21"/>
    <p:sldId id="429" r:id="rId22"/>
    <p:sldId id="424" r:id="rId23"/>
    <p:sldId id="425" r:id="rId24"/>
    <p:sldId id="423" r:id="rId25"/>
    <p:sldId id="453" r:id="rId26"/>
    <p:sldId id="435" r:id="rId27"/>
    <p:sldId id="436" r:id="rId28"/>
    <p:sldId id="437" r:id="rId29"/>
    <p:sldId id="438" r:id="rId30"/>
    <p:sldId id="412" r:id="rId31"/>
    <p:sldId id="441" r:id="rId32"/>
    <p:sldId id="457" r:id="rId33"/>
    <p:sldId id="449" r:id="rId34"/>
    <p:sldId id="450" r:id="rId35"/>
    <p:sldId id="451" r:id="rId36"/>
    <p:sldId id="439" r:id="rId37"/>
    <p:sldId id="440" r:id="rId38"/>
    <p:sldId id="454" r:id="rId39"/>
    <p:sldId id="452" r:id="rId40"/>
    <p:sldId id="455" r:id="rId41"/>
    <p:sldId id="445" r:id="rId42"/>
    <p:sldId id="443" r:id="rId43"/>
    <p:sldId id="447" r:id="rId44"/>
    <p:sldId id="432" r:id="rId45"/>
    <p:sldId id="418" r:id="rId46"/>
    <p:sldId id="417" r:id="rId47"/>
    <p:sldId id="458" r:id="rId48"/>
    <p:sldId id="448" r:id="rId49"/>
    <p:sldId id="278" r:id="rId50"/>
  </p:sldIdLst>
  <p:sldSz cx="9144000" cy="5143500" type="screen16x9"/>
  <p:notesSz cx="7099300" cy="10234613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26" autoAdjust="0"/>
    <p:restoredTop sz="93209" autoAdjust="0"/>
  </p:normalViewPr>
  <p:slideViewPr>
    <p:cSldViewPr>
      <p:cViewPr varScale="1">
        <p:scale>
          <a:sx n="162" d="100"/>
          <a:sy n="162" d="100"/>
        </p:scale>
        <p:origin x="320" y="19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" Target="slides/slide1.xml"/><Relationship Id="rId16" Type="http://schemas.openxmlformats.org/officeDocument/2006/relationships/slide" Target="slides/slide2.xml"/><Relationship Id="rId17" Type="http://schemas.openxmlformats.org/officeDocument/2006/relationships/slide" Target="slides/slide3.xml"/><Relationship Id="rId18" Type="http://schemas.openxmlformats.org/officeDocument/2006/relationships/slide" Target="slides/slide4.xml"/><Relationship Id="rId19" Type="http://schemas.openxmlformats.org/officeDocument/2006/relationships/slide" Target="slides/slide5.xml"/><Relationship Id="rId50" Type="http://schemas.openxmlformats.org/officeDocument/2006/relationships/slide" Target="slides/slide36.xml"/><Relationship Id="rId51" Type="http://schemas.openxmlformats.org/officeDocument/2006/relationships/notesMaster" Target="notesMasters/notesMaster1.xml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26.xml"/><Relationship Id="rId41" Type="http://schemas.openxmlformats.org/officeDocument/2006/relationships/slide" Target="slides/slide27.xml"/><Relationship Id="rId42" Type="http://schemas.openxmlformats.org/officeDocument/2006/relationships/slide" Target="slides/slide28.xml"/><Relationship Id="rId43" Type="http://schemas.openxmlformats.org/officeDocument/2006/relationships/slide" Target="slides/slide29.xml"/><Relationship Id="rId44" Type="http://schemas.openxmlformats.org/officeDocument/2006/relationships/slide" Target="slides/slide30.xml"/><Relationship Id="rId45" Type="http://schemas.openxmlformats.org/officeDocument/2006/relationships/slide" Target="slides/slide31.xml"/><Relationship Id="rId46" Type="http://schemas.openxmlformats.org/officeDocument/2006/relationships/slide" Target="slides/slide32.xml"/><Relationship Id="rId47" Type="http://schemas.openxmlformats.org/officeDocument/2006/relationships/slide" Target="slides/slide33.xml"/><Relationship Id="rId48" Type="http://schemas.openxmlformats.org/officeDocument/2006/relationships/slide" Target="slides/slide34.xml"/><Relationship Id="rId49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16.xml"/><Relationship Id="rId31" Type="http://schemas.openxmlformats.org/officeDocument/2006/relationships/slide" Target="slides/slide17.xml"/><Relationship Id="rId32" Type="http://schemas.openxmlformats.org/officeDocument/2006/relationships/slide" Target="slides/slide18.xml"/><Relationship Id="rId33" Type="http://schemas.openxmlformats.org/officeDocument/2006/relationships/slide" Target="slides/slide19.xml"/><Relationship Id="rId34" Type="http://schemas.openxmlformats.org/officeDocument/2006/relationships/slide" Target="slides/slide20.xml"/><Relationship Id="rId35" Type="http://schemas.openxmlformats.org/officeDocument/2006/relationships/slide" Target="slides/slide21.xml"/><Relationship Id="rId36" Type="http://schemas.openxmlformats.org/officeDocument/2006/relationships/slide" Target="slides/slide22.xml"/><Relationship Id="rId37" Type="http://schemas.openxmlformats.org/officeDocument/2006/relationships/slide" Target="slides/slide23.xml"/><Relationship Id="rId38" Type="http://schemas.openxmlformats.org/officeDocument/2006/relationships/slide" Target="slides/slide24.xml"/><Relationship Id="rId39" Type="http://schemas.openxmlformats.org/officeDocument/2006/relationships/slide" Target="slides/slide25.xml"/><Relationship Id="rId20" Type="http://schemas.openxmlformats.org/officeDocument/2006/relationships/slide" Target="slides/slide6.xml"/><Relationship Id="rId21" Type="http://schemas.openxmlformats.org/officeDocument/2006/relationships/slide" Target="slides/slide7.xml"/><Relationship Id="rId22" Type="http://schemas.openxmlformats.org/officeDocument/2006/relationships/slide" Target="slides/slide8.xml"/><Relationship Id="rId23" Type="http://schemas.openxmlformats.org/officeDocument/2006/relationships/slide" Target="slides/slide9.xml"/><Relationship Id="rId24" Type="http://schemas.openxmlformats.org/officeDocument/2006/relationships/slide" Target="slides/slide10.xml"/><Relationship Id="rId25" Type="http://schemas.openxmlformats.org/officeDocument/2006/relationships/slide" Target="slides/slide11.xml"/><Relationship Id="rId26" Type="http://schemas.openxmlformats.org/officeDocument/2006/relationships/slide" Target="slides/slide12.xml"/><Relationship Id="rId27" Type="http://schemas.openxmlformats.org/officeDocument/2006/relationships/slide" Target="slides/slide13.xml"/><Relationship Id="rId28" Type="http://schemas.openxmlformats.org/officeDocument/2006/relationships/slide" Target="slides/slide14.xml"/><Relationship Id="rId29" Type="http://schemas.openxmlformats.org/officeDocument/2006/relationships/slide" Target="slides/slide15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954CBA-4867-44A3-BDF8-1C2F43CF94FE}" type="datetimeFigureOut">
              <a:rPr lang="sv-SE" smtClean="0"/>
              <a:t>2016-04-13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613" y="4926013"/>
            <a:ext cx="5680075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BB313B-E867-409A-B297-11B7A91DCD2E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42857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103848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23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268412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25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20356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27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445242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33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633428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35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893974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613755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753793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172749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708462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588232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77250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89175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499824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Relationship Id="rId2" Type="http://schemas.openxmlformats.org/officeDocument/2006/relationships/image" Target="../media/image9.jpg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9.jpg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Relationship Id="rId2" Type="http://schemas.openxmlformats.org/officeDocument/2006/relationships/image" Target="../media/image9.jpg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262" y="1852717"/>
            <a:ext cx="5375350" cy="1438068"/>
          </a:xfrm>
          <a:prstGeom prst="rect">
            <a:avLst/>
          </a:prstGeom>
          <a:solidFill>
            <a:schemeClr val="tx1"/>
          </a:solidFill>
        </p:spPr>
        <p:txBody>
          <a:bodyPr wrap="square" lIns="468000">
            <a:spAutoFit/>
          </a:bodyPr>
          <a:lstStyle>
            <a:lvl1pPr>
              <a:defRPr sz="4200"/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2016-04-13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7544" y="3507854"/>
            <a:ext cx="4536504" cy="812530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</p:txBody>
      </p:sp>
    </p:spTree>
    <p:extLst>
      <p:ext uri="{BB962C8B-B14F-4D97-AF65-F5344CB8AC3E}">
        <p14:creationId xmlns:p14="http://schemas.microsoft.com/office/powerpoint/2010/main" val="4007732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2016-04-13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691272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sub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2016-04-13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300192" y="1563638"/>
            <a:ext cx="2304256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5"/>
          <p:cNvSpPr>
            <a:spLocks noGrp="1"/>
          </p:cNvSpPr>
          <p:nvPr>
            <p:ph type="body" sz="quarter" idx="17"/>
          </p:nvPr>
        </p:nvSpPr>
        <p:spPr>
          <a:xfrm>
            <a:off x="0" y="0"/>
            <a:ext cx="3958635" cy="355276"/>
          </a:xfrm>
          <a:solidFill>
            <a:schemeClr val="tx1"/>
          </a:solidFill>
        </p:spPr>
        <p:txBody>
          <a:bodyPr wrap="none" lIns="432000" tIns="54000" rIns="180000" bIns="54000">
            <a:sp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8"/>
          </p:nvPr>
        </p:nvSpPr>
        <p:spPr>
          <a:xfrm>
            <a:off x="467544" y="1419622"/>
            <a:ext cx="5400000" cy="369332"/>
          </a:xfrm>
        </p:spPr>
        <p:txBody>
          <a:bodyPr wrap="square"/>
          <a:lstStyle>
            <a:lvl1pPr marL="0" indent="0">
              <a:buNone/>
              <a:defRPr lang="en-US" sz="24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9"/>
          </p:nvPr>
        </p:nvSpPr>
        <p:spPr>
          <a:xfrm>
            <a:off x="467543" y="1980000"/>
            <a:ext cx="5400000" cy="2096010"/>
          </a:xfrm>
        </p:spPr>
        <p:txBody>
          <a:bodyPr/>
          <a:lstStyle>
            <a:lvl1pPr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20" hasCustomPrompt="1"/>
          </p:nvPr>
        </p:nvSpPr>
        <p:spPr>
          <a:xfrm>
            <a:off x="6300192" y="1635646"/>
            <a:ext cx="2304256" cy="648072"/>
          </a:xfrm>
        </p:spPr>
        <p:txBody>
          <a:bodyPr wrap="square"/>
          <a:lstStyle>
            <a:lvl1pPr marL="0" indent="0">
              <a:buNone/>
              <a:defRPr lang="en-US" sz="2000" b="1" kern="1200" cap="all" baseline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text styles</a:t>
            </a: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21"/>
          </p:nvPr>
        </p:nvSpPr>
        <p:spPr>
          <a:xfrm>
            <a:off x="6300192" y="2427733"/>
            <a:ext cx="2304256" cy="1710077"/>
          </a:xfrm>
        </p:spPr>
        <p:txBody>
          <a:bodyPr wrap="square"/>
          <a:lstStyle>
            <a:lvl1pPr marL="0" indent="0">
              <a:buNone/>
              <a:defRPr lang="en-US" sz="1600" u="sng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1600" u="sng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  <a:br>
              <a:rPr lang="en-US" dirty="0" smtClean="0"/>
            </a:br>
            <a:r>
              <a:rPr lang="en-US" dirty="0" smtClean="0"/>
              <a:t>Third level</a:t>
            </a:r>
            <a:br>
              <a:rPr lang="en-US" dirty="0" smtClean="0"/>
            </a:br>
            <a:r>
              <a:rPr lang="en-US" dirty="0" smtClean="0"/>
              <a:t>Fourth level</a:t>
            </a:r>
            <a:br>
              <a:rPr lang="en-US" dirty="0" smtClean="0"/>
            </a:br>
            <a:r>
              <a:rPr lang="en-US" dirty="0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328091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83518"/>
            <a:ext cx="3001642" cy="88407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2016-04-13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67543" y="1980000"/>
            <a:ext cx="5400000" cy="2520000"/>
          </a:xfrm>
        </p:spPr>
        <p:txBody>
          <a:bodyPr wrap="square"/>
          <a:lstStyle>
            <a:lvl1pP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7004061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2016-04-13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3491880" y="1851694"/>
            <a:ext cx="2160000" cy="1440111"/>
          </a:xfrm>
        </p:spPr>
        <p:txBody>
          <a:bodyPr/>
          <a:lstStyle/>
          <a:p>
            <a:endParaRPr lang="sv-SE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2387107" y="3795886"/>
            <a:ext cx="4369786" cy="369332"/>
          </a:xfrm>
        </p:spPr>
        <p:txBody>
          <a:bodyPr/>
          <a:lstStyle>
            <a:lvl1pPr marL="0" indent="0" algn="ctr"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52262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2016-04-13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75800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2016-04-13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3347864" y="1563638"/>
            <a:ext cx="4860000" cy="713863"/>
          </a:xfrm>
          <a:prstGeom prst="roundRect">
            <a:avLst>
              <a:gd name="adj" fmla="val 48316"/>
            </a:avLst>
          </a:prstGeom>
          <a:solidFill>
            <a:schemeClr val="accent4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 algn="ctr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/>
          </p:nvPr>
        </p:nvSpPr>
        <p:spPr>
          <a:xfrm>
            <a:off x="288064" y="2132235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2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9"/>
          </p:nvPr>
        </p:nvSpPr>
        <p:spPr>
          <a:xfrm>
            <a:off x="4032480" y="2710788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5">
              <a:alpha val="58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20"/>
          </p:nvPr>
        </p:nvSpPr>
        <p:spPr>
          <a:xfrm>
            <a:off x="1259632" y="3289341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3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21"/>
          </p:nvPr>
        </p:nvSpPr>
        <p:spPr>
          <a:xfrm>
            <a:off x="3203848" y="3867894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1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087567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örstasida alt.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/>
          <p:cNvSpPr/>
          <p:nvPr userDrawn="1"/>
        </p:nvSpPr>
        <p:spPr>
          <a:xfrm>
            <a:off x="-180528" y="1275606"/>
            <a:ext cx="4896544" cy="2322258"/>
          </a:xfrm>
          <a:prstGeom prst="rect">
            <a:avLst/>
          </a:prstGeom>
          <a:gradFill flip="none" rotWithShape="1">
            <a:gsLst>
              <a:gs pos="0">
                <a:srgbClr val="FFC000"/>
              </a:gs>
              <a:gs pos="30000">
                <a:srgbClr val="FFC000"/>
              </a:gs>
              <a:gs pos="79000">
                <a:srgbClr val="FFC000"/>
              </a:gs>
              <a:gs pos="100000">
                <a:srgbClr val="FFA902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6800"/>
              </a:lnSpc>
            </a:pPr>
            <a:endParaRPr lang="sv-SE" sz="5000" b="1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9" name="Rektangel med rundade hörn 8"/>
          <p:cNvSpPr/>
          <p:nvPr userDrawn="1"/>
        </p:nvSpPr>
        <p:spPr>
          <a:xfrm>
            <a:off x="323528" y="1275606"/>
            <a:ext cx="4968552" cy="2322258"/>
          </a:xfrm>
          <a:prstGeom prst="roundRect">
            <a:avLst/>
          </a:prstGeom>
          <a:gradFill flip="none" rotWithShape="1">
            <a:gsLst>
              <a:gs pos="0">
                <a:srgbClr val="FFC000"/>
              </a:gs>
              <a:gs pos="30000">
                <a:srgbClr val="FFC000"/>
              </a:gs>
              <a:gs pos="79000">
                <a:srgbClr val="FFC000"/>
              </a:gs>
              <a:gs pos="100000">
                <a:srgbClr val="FFA902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6800"/>
              </a:lnSpc>
            </a:pPr>
            <a:r>
              <a:rPr lang="sv-SE" sz="5000" b="1" dirty="0" smtClean="0">
                <a:solidFill>
                  <a:prstClr val="black"/>
                </a:solidFill>
              </a:rPr>
              <a:t> </a:t>
            </a:r>
            <a:endParaRPr lang="sv-SE" sz="5000" b="1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0" name="Rektangel 9"/>
          <p:cNvSpPr/>
          <p:nvPr userDrawn="1"/>
        </p:nvSpPr>
        <p:spPr>
          <a:xfrm>
            <a:off x="-180528" y="1275606"/>
            <a:ext cx="4896544" cy="2322258"/>
          </a:xfrm>
          <a:prstGeom prst="rect">
            <a:avLst/>
          </a:prstGeom>
          <a:gradFill flip="none" rotWithShape="1">
            <a:gsLst>
              <a:gs pos="0">
                <a:srgbClr val="FFC000"/>
              </a:gs>
              <a:gs pos="30000">
                <a:srgbClr val="FFC000"/>
              </a:gs>
              <a:gs pos="79000">
                <a:srgbClr val="FFC000"/>
              </a:gs>
              <a:gs pos="100000">
                <a:srgbClr val="FFA902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6800"/>
              </a:lnSpc>
            </a:pPr>
            <a:endParaRPr lang="sv-SE" sz="5000" b="1" dirty="0">
              <a:solidFill>
                <a:prstClr val="black"/>
              </a:solidFill>
              <a:latin typeface="Calibri" pitchFamily="34" charset="0"/>
            </a:endParaRPr>
          </a:p>
        </p:txBody>
      </p:sp>
      <p:pic>
        <p:nvPicPr>
          <p:cNvPr id="13" name="Bildobjekt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059583"/>
            <a:ext cx="3995937" cy="19542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75000"/>
              </a:schemeClr>
            </a:solidFill>
          </a:ln>
          <a:effectLst>
            <a:reflection blurRad="6350" stA="36000" endPos="22000" dir="5400000" sy="-100000" algn="bl" rotWithShape="0"/>
          </a:effectLst>
        </p:spPr>
      </p:pic>
      <p:sp>
        <p:nvSpPr>
          <p:cNvPr id="11" name="Rektangel med rundade hörn 10"/>
          <p:cNvSpPr/>
          <p:nvPr userDrawn="1"/>
        </p:nvSpPr>
        <p:spPr>
          <a:xfrm>
            <a:off x="323528" y="1275606"/>
            <a:ext cx="4968552" cy="2322258"/>
          </a:xfrm>
          <a:prstGeom prst="roundRect">
            <a:avLst/>
          </a:prstGeom>
          <a:gradFill flip="none" rotWithShape="1">
            <a:gsLst>
              <a:gs pos="0">
                <a:srgbClr val="FFC000"/>
              </a:gs>
              <a:gs pos="30000">
                <a:srgbClr val="FFC000"/>
              </a:gs>
              <a:gs pos="79000">
                <a:srgbClr val="FFC000"/>
              </a:gs>
              <a:gs pos="100000">
                <a:srgbClr val="FFA902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6800"/>
              </a:lnSpc>
            </a:pPr>
            <a:r>
              <a:rPr lang="sv-SE" sz="5000" b="1" dirty="0" smtClean="0">
                <a:solidFill>
                  <a:prstClr val="black"/>
                </a:solidFill>
              </a:rPr>
              <a:t> </a:t>
            </a:r>
            <a:endParaRPr lang="sv-SE" sz="5000" b="1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685801" y="1834675"/>
            <a:ext cx="4385733" cy="1102519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5000" b="1"/>
            </a:lvl1pPr>
          </a:lstStyle>
          <a:p>
            <a:r>
              <a:rPr lang="sv-SE" dirty="0" smtClean="0"/>
              <a:t>Rubrik</a:t>
            </a:r>
            <a:endParaRPr lang="sv-SE" dirty="0"/>
          </a:p>
        </p:txBody>
      </p:sp>
      <p:sp>
        <p:nvSpPr>
          <p:cNvPr id="12" name="Platshållare för text 5"/>
          <p:cNvSpPr>
            <a:spLocks noGrp="1"/>
          </p:cNvSpPr>
          <p:nvPr>
            <p:ph type="body" sz="quarter" idx="10" hasCustomPrompt="1"/>
          </p:nvPr>
        </p:nvSpPr>
        <p:spPr>
          <a:xfrm>
            <a:off x="678181" y="3727593"/>
            <a:ext cx="5902325" cy="4329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 i="0" baseline="0">
                <a:latin typeface="Calibri" pitchFamily="34" charset="0"/>
              </a:defRPr>
            </a:lvl1pPr>
          </a:lstStyle>
          <a:p>
            <a:pPr lvl="0"/>
            <a:r>
              <a:rPr lang="sv-SE" dirty="0" smtClean="0"/>
              <a:t>Av: Namn Efternamn</a:t>
            </a:r>
          </a:p>
        </p:txBody>
      </p:sp>
    </p:spTree>
    <p:extLst>
      <p:ext uri="{BB962C8B-B14F-4D97-AF65-F5344CB8AC3E}">
        <p14:creationId xmlns:p14="http://schemas.microsoft.com/office/powerpoint/2010/main" val="370254247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unkt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med rundade hörn 5"/>
          <p:cNvSpPr/>
          <p:nvPr userDrawn="1"/>
        </p:nvSpPr>
        <p:spPr>
          <a:xfrm>
            <a:off x="1475656" y="681540"/>
            <a:ext cx="6192688" cy="1080120"/>
          </a:xfrm>
          <a:prstGeom prst="roundRect">
            <a:avLst/>
          </a:prstGeom>
          <a:gradFill flip="none" rotWithShape="1">
            <a:gsLst>
              <a:gs pos="0">
                <a:srgbClr val="FFC000"/>
              </a:gs>
              <a:gs pos="30000">
                <a:srgbClr val="FFC000"/>
              </a:gs>
              <a:gs pos="79000">
                <a:srgbClr val="FFC000"/>
              </a:gs>
              <a:gs pos="100000">
                <a:srgbClr val="FFA902"/>
              </a:gs>
            </a:gsLst>
            <a:lin ang="5400000" scaled="0"/>
            <a:tileRect/>
          </a:gradFill>
          <a:ln>
            <a:noFill/>
          </a:ln>
          <a:effectLst>
            <a:reflection stA="52000" endPos="2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000">
              <a:lnSpc>
                <a:spcPts val="4400"/>
              </a:lnSpc>
            </a:pPr>
            <a:endParaRPr lang="sv-SE" sz="3800" b="1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1718732" y="783144"/>
            <a:ext cx="5647268" cy="85725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800" b="1"/>
            </a:lvl1pPr>
          </a:lstStyle>
          <a:p>
            <a:r>
              <a:rPr lang="sv-SE" dirty="0" smtClean="0"/>
              <a:t>Rubrik</a:t>
            </a:r>
            <a:endParaRPr lang="sv-SE" dirty="0"/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3" hasCustomPrompt="1"/>
          </p:nvPr>
        </p:nvSpPr>
        <p:spPr>
          <a:xfrm>
            <a:off x="1735138" y="1955800"/>
            <a:ext cx="5351462" cy="233005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 typeface="Arial" pitchFamily="34" charset="0"/>
              <a:buChar char="•"/>
              <a:defRPr sz="2600" b="1" baseline="0"/>
            </a:lvl1pPr>
          </a:lstStyle>
          <a:p>
            <a:pPr lvl="0"/>
            <a:r>
              <a:rPr lang="sv-SE" dirty="0" smtClean="0"/>
              <a:t>Punktlista </a:t>
            </a:r>
          </a:p>
          <a:p>
            <a:pPr lvl="0"/>
            <a:r>
              <a:rPr lang="sv-SE" dirty="0" smtClean="0"/>
              <a:t>Punktlista</a:t>
            </a:r>
          </a:p>
          <a:p>
            <a:pPr lvl="0"/>
            <a:r>
              <a:rPr lang="sv-SE" dirty="0" smtClean="0"/>
              <a:t>Punktlista</a:t>
            </a:r>
          </a:p>
          <a:p>
            <a:pPr lvl="0"/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314412741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unktlista mellanr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med rundade hörn 5"/>
          <p:cNvSpPr/>
          <p:nvPr userDrawn="1"/>
        </p:nvSpPr>
        <p:spPr>
          <a:xfrm>
            <a:off x="1475656" y="681540"/>
            <a:ext cx="6192688" cy="1080120"/>
          </a:xfrm>
          <a:prstGeom prst="roundRect">
            <a:avLst/>
          </a:prstGeom>
          <a:gradFill flip="none" rotWithShape="1">
            <a:gsLst>
              <a:gs pos="0">
                <a:srgbClr val="FFC000"/>
              </a:gs>
              <a:gs pos="30000">
                <a:srgbClr val="FFC000"/>
              </a:gs>
              <a:gs pos="79000">
                <a:srgbClr val="FFC000"/>
              </a:gs>
              <a:gs pos="100000">
                <a:srgbClr val="FFA902"/>
              </a:gs>
            </a:gsLst>
            <a:lin ang="5400000" scaled="0"/>
            <a:tileRect/>
          </a:gradFill>
          <a:ln>
            <a:noFill/>
          </a:ln>
          <a:effectLst>
            <a:reflection stA="52000" endPos="2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000">
              <a:lnSpc>
                <a:spcPts val="4400"/>
              </a:lnSpc>
            </a:pPr>
            <a:endParaRPr lang="sv-SE" sz="3800" b="1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1718732" y="783144"/>
            <a:ext cx="5647268" cy="85725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800" b="1"/>
            </a:lvl1pPr>
          </a:lstStyle>
          <a:p>
            <a:r>
              <a:rPr lang="sv-SE" dirty="0" smtClean="0"/>
              <a:t>Rubrik</a:t>
            </a:r>
            <a:endParaRPr lang="sv-SE" dirty="0"/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3" hasCustomPrompt="1"/>
          </p:nvPr>
        </p:nvSpPr>
        <p:spPr>
          <a:xfrm>
            <a:off x="1735138" y="1955800"/>
            <a:ext cx="5351462" cy="233005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1" baseline="0"/>
            </a:lvl1pPr>
          </a:lstStyle>
          <a:p>
            <a:pPr lvl="0"/>
            <a:r>
              <a:rPr lang="sv-SE" dirty="0" smtClean="0"/>
              <a:t>Punktlista med mellanrum</a:t>
            </a:r>
          </a:p>
          <a:p>
            <a:pPr lvl="0"/>
            <a:endParaRPr lang="sv-SE" dirty="0" smtClean="0"/>
          </a:p>
          <a:p>
            <a:pPr lvl="0"/>
            <a:r>
              <a:rPr lang="sv-SE" dirty="0" smtClean="0"/>
              <a:t>Punktlista med mellanrum. Punktlista med mellanrum</a:t>
            </a:r>
          </a:p>
          <a:p>
            <a:pPr lvl="0"/>
            <a:endParaRPr lang="sv-SE" dirty="0" smtClean="0"/>
          </a:p>
          <a:p>
            <a:pPr lvl="0"/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238919632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915941" y="304835"/>
            <a:ext cx="7312117" cy="699404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1763688" y="1005576"/>
            <a:ext cx="5616624" cy="3456384"/>
          </a:xfrm>
          <a:prstGeom prst="rect">
            <a:avLst/>
          </a:prstGeom>
        </p:spPr>
        <p:txBody>
          <a:bodyPr/>
          <a:lstStyle>
            <a:lvl1pPr marL="252000">
              <a:defRPr>
                <a:latin typeface="Arial Narrow" pitchFamily="34" charset="0"/>
              </a:defRPr>
            </a:lvl1pPr>
            <a:lvl2pPr>
              <a:defRPr>
                <a:latin typeface="Arial Narrow" pitchFamily="34" charset="0"/>
              </a:defRPr>
            </a:lvl2pPr>
            <a:lvl3pPr>
              <a:defRPr>
                <a:latin typeface="Arial Narrow" pitchFamily="34" charset="0"/>
              </a:defRPr>
            </a:lvl3pPr>
            <a:lvl4pPr>
              <a:defRPr>
                <a:latin typeface="Arial Narrow" pitchFamily="34" charset="0"/>
              </a:defRPr>
            </a:lvl4pPr>
            <a:lvl5pPr>
              <a:defRPr>
                <a:latin typeface="Arial Narrow" pitchFamily="34" charset="0"/>
              </a:defRPr>
            </a:lvl5pPr>
          </a:lstStyle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DAF65-DF44-473D-87AD-C272AE601811}" type="datetimeFigureOut">
              <a:rPr lang="sv-S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2016-04-13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5C05FA-1FC6-4B97-90F4-C33D3E4C049C}" type="slidenum">
              <a:rPr lang="sv-S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20607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red layout för mycket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med rundade hörn 2"/>
          <p:cNvSpPr/>
          <p:nvPr userDrawn="1"/>
        </p:nvSpPr>
        <p:spPr>
          <a:xfrm>
            <a:off x="522514" y="681541"/>
            <a:ext cx="8078875" cy="840785"/>
          </a:xfrm>
          <a:prstGeom prst="roundRect">
            <a:avLst/>
          </a:prstGeom>
          <a:gradFill flip="none" rotWithShape="1">
            <a:gsLst>
              <a:gs pos="0">
                <a:srgbClr val="FFC000"/>
              </a:gs>
              <a:gs pos="30000">
                <a:srgbClr val="FFC000"/>
              </a:gs>
              <a:gs pos="79000">
                <a:srgbClr val="FFC000"/>
              </a:gs>
              <a:gs pos="100000">
                <a:srgbClr val="FFA902"/>
              </a:gs>
            </a:gsLst>
            <a:lin ang="5400000" scaled="0"/>
            <a:tileRect/>
          </a:gradFill>
          <a:ln>
            <a:noFill/>
          </a:ln>
          <a:effectLst>
            <a:reflection stA="52000" endPos="2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000">
              <a:lnSpc>
                <a:spcPts val="4400"/>
              </a:lnSpc>
            </a:pPr>
            <a:endParaRPr lang="sv-SE" sz="3800" b="1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4" name="Rubrik 1"/>
          <p:cNvSpPr>
            <a:spLocks noGrp="1"/>
          </p:cNvSpPr>
          <p:nvPr>
            <p:ph type="title" hasCustomPrompt="1"/>
          </p:nvPr>
        </p:nvSpPr>
        <p:spPr>
          <a:xfrm>
            <a:off x="854574" y="783144"/>
            <a:ext cx="7385074" cy="63367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800" b="1"/>
            </a:lvl1pPr>
          </a:lstStyle>
          <a:p>
            <a:r>
              <a:rPr lang="sv-SE" dirty="0" smtClean="0"/>
              <a:t>Rubrik</a:t>
            </a:r>
            <a:endParaRPr lang="sv-SE" dirty="0"/>
          </a:p>
        </p:txBody>
      </p:sp>
      <p:sp>
        <p:nvSpPr>
          <p:cNvPr id="5" name="Platshållare för text 7"/>
          <p:cNvSpPr>
            <a:spLocks noGrp="1"/>
          </p:cNvSpPr>
          <p:nvPr>
            <p:ph type="body" sz="quarter" idx="13" hasCustomPrompt="1"/>
          </p:nvPr>
        </p:nvSpPr>
        <p:spPr>
          <a:xfrm>
            <a:off x="854110" y="1748414"/>
            <a:ext cx="7311483" cy="25374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baseline="0"/>
            </a:lvl1pPr>
          </a:lstStyle>
          <a:p>
            <a:pPr lvl="0"/>
            <a:r>
              <a:rPr lang="sv-SE" dirty="0" smtClean="0"/>
              <a:t>Text eller punktlista</a:t>
            </a:r>
          </a:p>
          <a:p>
            <a:pPr lvl="0"/>
            <a:endParaRPr lang="sv-SE" dirty="0" smtClean="0"/>
          </a:p>
          <a:p>
            <a:pPr lvl="0"/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3051820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2016-04-13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3347864" y="1563638"/>
            <a:ext cx="4860000" cy="713863"/>
          </a:xfrm>
          <a:prstGeom prst="roundRect">
            <a:avLst>
              <a:gd name="adj" fmla="val 48316"/>
            </a:avLst>
          </a:prstGeom>
          <a:solidFill>
            <a:schemeClr val="accent4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 algn="ctr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/>
          </p:nvPr>
        </p:nvSpPr>
        <p:spPr>
          <a:xfrm>
            <a:off x="288064" y="2132235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2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9"/>
          </p:nvPr>
        </p:nvSpPr>
        <p:spPr>
          <a:xfrm>
            <a:off x="4032480" y="2710788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5">
              <a:alpha val="58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20"/>
          </p:nvPr>
        </p:nvSpPr>
        <p:spPr>
          <a:xfrm>
            <a:off x="1259632" y="3289341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3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21"/>
          </p:nvPr>
        </p:nvSpPr>
        <p:spPr>
          <a:xfrm>
            <a:off x="3203848" y="3867894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1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676732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lats för stor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med rundade hörn 5"/>
          <p:cNvSpPr/>
          <p:nvPr userDrawn="1"/>
        </p:nvSpPr>
        <p:spPr>
          <a:xfrm>
            <a:off x="1475656" y="681540"/>
            <a:ext cx="6192688" cy="1080120"/>
          </a:xfrm>
          <a:prstGeom prst="roundRect">
            <a:avLst/>
          </a:prstGeom>
          <a:gradFill flip="none" rotWithShape="1">
            <a:gsLst>
              <a:gs pos="0">
                <a:srgbClr val="FFC000"/>
              </a:gs>
              <a:gs pos="30000">
                <a:srgbClr val="FFC000"/>
              </a:gs>
              <a:gs pos="79000">
                <a:srgbClr val="FFC000"/>
              </a:gs>
              <a:gs pos="100000">
                <a:srgbClr val="FFA902"/>
              </a:gs>
            </a:gsLst>
            <a:lin ang="5400000" scaled="0"/>
            <a:tileRect/>
          </a:gradFill>
          <a:ln>
            <a:noFill/>
          </a:ln>
          <a:effectLst>
            <a:reflection stA="52000" endPos="2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000">
              <a:lnSpc>
                <a:spcPts val="4400"/>
              </a:lnSpc>
            </a:pPr>
            <a:endParaRPr lang="sv-SE" sz="3800" b="1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1718732" y="783144"/>
            <a:ext cx="5647268" cy="85725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800" b="1"/>
            </a:lvl1pPr>
          </a:lstStyle>
          <a:p>
            <a:r>
              <a:rPr lang="sv-SE" dirty="0" smtClean="0"/>
              <a:t>Rubrik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9373751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med rundade hörn 2"/>
          <p:cNvSpPr/>
          <p:nvPr userDrawn="1"/>
        </p:nvSpPr>
        <p:spPr>
          <a:xfrm>
            <a:off x="1475656" y="681540"/>
            <a:ext cx="6192688" cy="1080120"/>
          </a:xfrm>
          <a:prstGeom prst="roundRect">
            <a:avLst/>
          </a:prstGeom>
          <a:gradFill flip="none" rotWithShape="1">
            <a:gsLst>
              <a:gs pos="0">
                <a:srgbClr val="FFC000"/>
              </a:gs>
              <a:gs pos="30000">
                <a:srgbClr val="FFC000"/>
              </a:gs>
              <a:gs pos="79000">
                <a:srgbClr val="FFC000"/>
              </a:gs>
              <a:gs pos="100000">
                <a:srgbClr val="FFA902"/>
              </a:gs>
            </a:gsLst>
            <a:lin ang="5400000" scaled="0"/>
            <a:tileRect/>
          </a:gradFill>
          <a:ln>
            <a:noFill/>
          </a:ln>
          <a:effectLst>
            <a:reflection stA="52000" endPos="2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000">
              <a:lnSpc>
                <a:spcPts val="4400"/>
              </a:lnSpc>
            </a:pPr>
            <a:endParaRPr lang="sv-SE" sz="3800" b="1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4" name="Rubrik 1"/>
          <p:cNvSpPr>
            <a:spLocks noGrp="1"/>
          </p:cNvSpPr>
          <p:nvPr>
            <p:ph type="title" hasCustomPrompt="1"/>
          </p:nvPr>
        </p:nvSpPr>
        <p:spPr>
          <a:xfrm>
            <a:off x="1718732" y="783144"/>
            <a:ext cx="5647268" cy="85725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800" b="1" baseline="0"/>
            </a:lvl1pPr>
          </a:lstStyle>
          <a:p>
            <a:r>
              <a:rPr lang="sv-SE" dirty="0" smtClean="0"/>
              <a:t>Rubrik</a:t>
            </a:r>
            <a:endParaRPr lang="sv-SE" dirty="0"/>
          </a:p>
        </p:txBody>
      </p:sp>
      <p:sp>
        <p:nvSpPr>
          <p:cNvPr id="6" name="Platshållare för text 5"/>
          <p:cNvSpPr>
            <a:spLocks noGrp="1"/>
          </p:cNvSpPr>
          <p:nvPr>
            <p:ph type="body" sz="quarter" idx="10" hasCustomPrompt="1"/>
          </p:nvPr>
        </p:nvSpPr>
        <p:spPr>
          <a:xfrm>
            <a:off x="1765301" y="1990233"/>
            <a:ext cx="5902325" cy="389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 i="0" baseline="0">
                <a:latin typeface="Calibri" pitchFamily="34" charset="0"/>
              </a:defRPr>
            </a:lvl1pPr>
          </a:lstStyle>
          <a:p>
            <a:pPr lvl="0"/>
            <a:r>
              <a:rPr lang="sv-SE" dirty="0" smtClean="0"/>
              <a:t>Underrubrik</a:t>
            </a:r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1" hasCustomPrompt="1"/>
          </p:nvPr>
        </p:nvSpPr>
        <p:spPr>
          <a:xfrm>
            <a:off x="2025651" y="2466975"/>
            <a:ext cx="5641975" cy="1963341"/>
          </a:xfrm>
          <a:prstGeom prst="rect">
            <a:avLst/>
          </a:prstGeom>
        </p:spPr>
        <p:txBody>
          <a:bodyPr/>
          <a:lstStyle>
            <a:lvl1pPr>
              <a:defRPr sz="2400" b="1" i="0" baseline="0"/>
            </a:lvl1pPr>
          </a:lstStyle>
          <a:p>
            <a:pPr lvl="0"/>
            <a:r>
              <a:rPr lang="sv-SE" dirty="0" smtClean="0"/>
              <a:t>Punktlista</a:t>
            </a:r>
          </a:p>
        </p:txBody>
      </p:sp>
    </p:spTree>
    <p:extLst>
      <p:ext uri="{BB962C8B-B14F-4D97-AF65-F5344CB8AC3E}">
        <p14:creationId xmlns:p14="http://schemas.microsoft.com/office/powerpoint/2010/main" val="376527583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i ru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med rundade hörn 4"/>
          <p:cNvSpPr/>
          <p:nvPr userDrawn="1"/>
        </p:nvSpPr>
        <p:spPr>
          <a:xfrm>
            <a:off x="1425688" y="951570"/>
            <a:ext cx="6192688" cy="2322258"/>
          </a:xfrm>
          <a:prstGeom prst="roundRect">
            <a:avLst/>
          </a:prstGeom>
          <a:gradFill flip="none" rotWithShape="1">
            <a:gsLst>
              <a:gs pos="0">
                <a:srgbClr val="FFC000"/>
              </a:gs>
              <a:gs pos="30000">
                <a:srgbClr val="FFC000"/>
              </a:gs>
              <a:gs pos="79000">
                <a:srgbClr val="FFC000"/>
              </a:gs>
              <a:gs pos="100000">
                <a:srgbClr val="FFA902"/>
              </a:gs>
            </a:gsLst>
            <a:lin ang="5400000" scaled="0"/>
            <a:tileRect/>
          </a:gradFill>
          <a:ln>
            <a:noFill/>
          </a:ln>
          <a:effectLst>
            <a:reflection stA="52000" endPos="1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000">
              <a:lnSpc>
                <a:spcPts val="4560"/>
              </a:lnSpc>
            </a:pPr>
            <a:endParaRPr lang="sv-SE" sz="3800" b="1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7" name="Rubrik 1"/>
          <p:cNvSpPr>
            <a:spLocks noGrp="1"/>
          </p:cNvSpPr>
          <p:nvPr>
            <p:ph type="title" hasCustomPrompt="1"/>
          </p:nvPr>
        </p:nvSpPr>
        <p:spPr>
          <a:xfrm>
            <a:off x="1820175" y="1310591"/>
            <a:ext cx="5545825" cy="160421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800" b="1" baseline="0"/>
            </a:lvl1pPr>
          </a:lstStyle>
          <a:p>
            <a:r>
              <a:rPr lang="sv-SE" dirty="0" smtClean="0"/>
              <a:t>Skriv din text här. Skriv din text här. Skriv din text här. Skriv din text här. Skriv din text här. Skriv din text här.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936152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ed layout med plats för stor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med rundade hörn 2"/>
          <p:cNvSpPr/>
          <p:nvPr userDrawn="1"/>
        </p:nvSpPr>
        <p:spPr>
          <a:xfrm>
            <a:off x="522514" y="681541"/>
            <a:ext cx="8078875" cy="840785"/>
          </a:xfrm>
          <a:prstGeom prst="roundRect">
            <a:avLst/>
          </a:prstGeom>
          <a:gradFill flip="none" rotWithShape="1">
            <a:gsLst>
              <a:gs pos="0">
                <a:srgbClr val="FFC000"/>
              </a:gs>
              <a:gs pos="30000">
                <a:srgbClr val="FFC000"/>
              </a:gs>
              <a:gs pos="79000">
                <a:srgbClr val="FFC000"/>
              </a:gs>
              <a:gs pos="100000">
                <a:srgbClr val="FFA902"/>
              </a:gs>
            </a:gsLst>
            <a:lin ang="5400000" scaled="0"/>
            <a:tileRect/>
          </a:gradFill>
          <a:ln>
            <a:noFill/>
          </a:ln>
          <a:effectLst>
            <a:reflection stA="52000" endPos="2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000">
              <a:lnSpc>
                <a:spcPts val="4400"/>
              </a:lnSpc>
            </a:pPr>
            <a:endParaRPr lang="sv-SE" sz="3800" b="1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4" name="Rubrik 1"/>
          <p:cNvSpPr>
            <a:spLocks noGrp="1"/>
          </p:cNvSpPr>
          <p:nvPr>
            <p:ph type="title" hasCustomPrompt="1"/>
          </p:nvPr>
        </p:nvSpPr>
        <p:spPr>
          <a:xfrm>
            <a:off x="854574" y="783144"/>
            <a:ext cx="7385074" cy="63367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800" b="1"/>
            </a:lvl1pPr>
          </a:lstStyle>
          <a:p>
            <a:r>
              <a:rPr lang="sv-SE" dirty="0" smtClean="0"/>
              <a:t>Rubrik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5021519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1714494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smtClean="0"/>
              <a:t>Klicka här för att ändra format på underrubrik i bakgrunden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78CF7739-0171-4138-A540-8F9E71681F5F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2016-04-13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236A53D-BCA4-4936-AFE9-D711448EC744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latshållare för rubrik 1"/>
          <p:cNvSpPr>
            <a:spLocks noGrp="1"/>
          </p:cNvSpPr>
          <p:nvPr>
            <p:ph type="title"/>
          </p:nvPr>
        </p:nvSpPr>
        <p:spPr>
          <a:xfrm>
            <a:off x="857224" y="535767"/>
            <a:ext cx="7358114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937323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B06881-D473-4748-9281-D0F6BC00A50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63280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ed layout för mycket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med rundade hörn 2"/>
          <p:cNvSpPr/>
          <p:nvPr userDrawn="1"/>
        </p:nvSpPr>
        <p:spPr>
          <a:xfrm>
            <a:off x="522514" y="681541"/>
            <a:ext cx="8078875" cy="840785"/>
          </a:xfrm>
          <a:prstGeom prst="roundRect">
            <a:avLst/>
          </a:prstGeom>
          <a:gradFill flip="none" rotWithShape="1">
            <a:gsLst>
              <a:gs pos="0">
                <a:srgbClr val="FFC000"/>
              </a:gs>
              <a:gs pos="30000">
                <a:srgbClr val="FFC000"/>
              </a:gs>
              <a:gs pos="79000">
                <a:srgbClr val="FFC000"/>
              </a:gs>
              <a:gs pos="100000">
                <a:srgbClr val="FFA902"/>
              </a:gs>
            </a:gsLst>
            <a:lin ang="5400000" scaled="0"/>
            <a:tileRect/>
          </a:gradFill>
          <a:ln>
            <a:noFill/>
          </a:ln>
          <a:effectLst>
            <a:reflection stA="52000" endPos="2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000">
              <a:lnSpc>
                <a:spcPts val="4400"/>
              </a:lnSpc>
            </a:pPr>
            <a:endParaRPr lang="sv-SE" sz="3800" b="1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4" name="Rubrik 1"/>
          <p:cNvSpPr>
            <a:spLocks noGrp="1"/>
          </p:cNvSpPr>
          <p:nvPr>
            <p:ph type="title" hasCustomPrompt="1"/>
          </p:nvPr>
        </p:nvSpPr>
        <p:spPr>
          <a:xfrm>
            <a:off x="854574" y="783144"/>
            <a:ext cx="7385074" cy="63367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800" b="1"/>
            </a:lvl1pPr>
          </a:lstStyle>
          <a:p>
            <a:r>
              <a:rPr lang="sv-SE" dirty="0" smtClean="0"/>
              <a:t>Rubrik</a:t>
            </a:r>
            <a:endParaRPr lang="sv-SE" dirty="0"/>
          </a:p>
        </p:txBody>
      </p:sp>
      <p:sp>
        <p:nvSpPr>
          <p:cNvPr id="5" name="Platshållare för text 7"/>
          <p:cNvSpPr>
            <a:spLocks noGrp="1"/>
          </p:cNvSpPr>
          <p:nvPr>
            <p:ph type="body" sz="quarter" idx="13" hasCustomPrompt="1"/>
          </p:nvPr>
        </p:nvSpPr>
        <p:spPr>
          <a:xfrm>
            <a:off x="854110" y="1748414"/>
            <a:ext cx="7311483" cy="25374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600" b="1" baseline="0"/>
            </a:lvl1pPr>
          </a:lstStyle>
          <a:p>
            <a:pPr lvl="0"/>
            <a:r>
              <a:rPr lang="sv-SE" dirty="0" smtClean="0"/>
              <a:t>Text eller punktlista</a:t>
            </a:r>
          </a:p>
          <a:p>
            <a:pPr lvl="0"/>
            <a:endParaRPr lang="sv-SE" dirty="0" smtClean="0"/>
          </a:p>
          <a:p>
            <a:pPr lvl="0"/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12766662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8000" y="1562400"/>
            <a:ext cx="7488000" cy="1728000"/>
          </a:xfrm>
        </p:spPr>
        <p:txBody>
          <a:bodyPr wrap="square">
            <a:noAutofit/>
          </a:bodyPr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2016-04-13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321490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2016-04-13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5400000" cy="2196000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998619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2016-04-13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5400000" cy="25200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6575969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544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_pic_landscac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2016-04-13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4320024" cy="2196000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364163" y="1511300"/>
            <a:ext cx="3779837" cy="2644775"/>
          </a:xfrm>
        </p:spPr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87347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_pic_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2016-04-13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5400000" cy="2196000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516688" y="1511300"/>
            <a:ext cx="2627312" cy="2894013"/>
          </a:xfrm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309951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sub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2016-04-13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300192" y="1563638"/>
            <a:ext cx="2304256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5"/>
          <p:cNvSpPr>
            <a:spLocks noGrp="1"/>
          </p:cNvSpPr>
          <p:nvPr>
            <p:ph type="body" sz="quarter" idx="17"/>
          </p:nvPr>
        </p:nvSpPr>
        <p:spPr>
          <a:xfrm>
            <a:off x="0" y="0"/>
            <a:ext cx="3958635" cy="355276"/>
          </a:xfrm>
          <a:solidFill>
            <a:schemeClr val="tx1"/>
          </a:solidFill>
        </p:spPr>
        <p:txBody>
          <a:bodyPr wrap="none" lIns="432000" tIns="54000" rIns="180000" bIns="54000">
            <a:sp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8"/>
          </p:nvPr>
        </p:nvSpPr>
        <p:spPr>
          <a:xfrm>
            <a:off x="467544" y="1419622"/>
            <a:ext cx="5400000" cy="369332"/>
          </a:xfrm>
        </p:spPr>
        <p:txBody>
          <a:bodyPr wrap="square"/>
          <a:lstStyle>
            <a:lvl1pPr marL="0" indent="0">
              <a:buNone/>
              <a:defRPr lang="en-US" sz="24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9"/>
          </p:nvPr>
        </p:nvSpPr>
        <p:spPr>
          <a:xfrm>
            <a:off x="467543" y="1980000"/>
            <a:ext cx="5400000" cy="2096010"/>
          </a:xfrm>
        </p:spPr>
        <p:txBody>
          <a:bodyPr/>
          <a:lstStyle>
            <a:lvl1pPr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20" hasCustomPrompt="1"/>
          </p:nvPr>
        </p:nvSpPr>
        <p:spPr>
          <a:xfrm>
            <a:off x="6300192" y="1635646"/>
            <a:ext cx="2304256" cy="648072"/>
          </a:xfrm>
        </p:spPr>
        <p:txBody>
          <a:bodyPr wrap="square"/>
          <a:lstStyle>
            <a:lvl1pPr marL="0" indent="0">
              <a:buNone/>
              <a:defRPr lang="en-US" sz="2000" b="1" kern="1200" cap="all" baseline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text styles</a:t>
            </a: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21"/>
          </p:nvPr>
        </p:nvSpPr>
        <p:spPr>
          <a:xfrm>
            <a:off x="6300192" y="2427733"/>
            <a:ext cx="2304256" cy="1710077"/>
          </a:xfrm>
        </p:spPr>
        <p:txBody>
          <a:bodyPr wrap="square"/>
          <a:lstStyle>
            <a:lvl1pPr marL="0" indent="0">
              <a:buNone/>
              <a:defRPr lang="en-US" sz="1600" u="sng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1600" u="sng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  <a:br>
              <a:rPr lang="en-US" dirty="0" smtClean="0"/>
            </a:br>
            <a:r>
              <a:rPr lang="en-US" dirty="0" smtClean="0"/>
              <a:t>Third level</a:t>
            </a:r>
            <a:br>
              <a:rPr lang="en-US" dirty="0" smtClean="0"/>
            </a:br>
            <a:r>
              <a:rPr lang="en-US" dirty="0" smtClean="0"/>
              <a:t>Fourth level</a:t>
            </a:r>
            <a:br>
              <a:rPr lang="en-US" dirty="0" smtClean="0"/>
            </a:br>
            <a:r>
              <a:rPr lang="en-US" dirty="0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93252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83518"/>
            <a:ext cx="3001642" cy="88407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2016-04-13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67543" y="1980000"/>
            <a:ext cx="5400000" cy="2520000"/>
          </a:xfrm>
        </p:spPr>
        <p:txBody>
          <a:bodyPr wrap="square"/>
          <a:lstStyle>
            <a:lvl1pP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035963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2016-04-13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3491880" y="1851694"/>
            <a:ext cx="2160000" cy="1440111"/>
          </a:xfrm>
        </p:spPr>
        <p:txBody>
          <a:bodyPr/>
          <a:lstStyle/>
          <a:p>
            <a:endParaRPr lang="sv-SE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2387107" y="3795886"/>
            <a:ext cx="4369786" cy="369332"/>
          </a:xfrm>
        </p:spPr>
        <p:txBody>
          <a:bodyPr/>
          <a:lstStyle>
            <a:lvl1pPr marL="0" indent="0" algn="ctr"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7920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8000" y="1562400"/>
            <a:ext cx="7488000" cy="1728000"/>
          </a:xfrm>
        </p:spPr>
        <p:txBody>
          <a:bodyPr wrap="square">
            <a:noAutofit/>
          </a:bodyPr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2016-04-13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486097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2016-04-13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276207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2016-04-13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3347864" y="1563638"/>
            <a:ext cx="4860000" cy="713863"/>
          </a:xfrm>
          <a:prstGeom prst="roundRect">
            <a:avLst>
              <a:gd name="adj" fmla="val 48316"/>
            </a:avLst>
          </a:prstGeom>
          <a:solidFill>
            <a:schemeClr val="accent4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 algn="ctr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/>
          </p:nvPr>
        </p:nvSpPr>
        <p:spPr>
          <a:xfrm>
            <a:off x="288064" y="2132235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2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9"/>
          </p:nvPr>
        </p:nvSpPr>
        <p:spPr>
          <a:xfrm>
            <a:off x="4032480" y="2710788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5">
              <a:alpha val="58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20"/>
          </p:nvPr>
        </p:nvSpPr>
        <p:spPr>
          <a:xfrm>
            <a:off x="1259632" y="3289341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3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21"/>
          </p:nvPr>
        </p:nvSpPr>
        <p:spPr>
          <a:xfrm>
            <a:off x="3203848" y="3867894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1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82084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8000" y="1562400"/>
            <a:ext cx="7488000" cy="1728000"/>
          </a:xfrm>
        </p:spPr>
        <p:txBody>
          <a:bodyPr wrap="square">
            <a:noAutofit/>
          </a:bodyPr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2016-04-13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445453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2016-04-13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5400000" cy="2196000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350920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2016-04-13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5400000" cy="25200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9330299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544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83518"/>
            <a:ext cx="3001642" cy="88407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2016-04-13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67543" y="1980000"/>
            <a:ext cx="5400000" cy="2520000"/>
          </a:xfrm>
        </p:spPr>
        <p:txBody>
          <a:bodyPr wrap="square"/>
          <a:lstStyle>
            <a:lvl1pP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172387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2016-04-13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3491880" y="1851694"/>
            <a:ext cx="2160000" cy="1440111"/>
          </a:xfrm>
        </p:spPr>
        <p:txBody>
          <a:bodyPr/>
          <a:lstStyle/>
          <a:p>
            <a:endParaRPr lang="sv-SE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2387107" y="3795886"/>
            <a:ext cx="4369786" cy="369332"/>
          </a:xfrm>
        </p:spPr>
        <p:txBody>
          <a:bodyPr/>
          <a:lstStyle>
            <a:lvl1pPr marL="0" indent="0" algn="ctr"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452634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2016-04-13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163410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2016-04-13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3347864" y="1563638"/>
            <a:ext cx="4860000" cy="713863"/>
          </a:xfrm>
          <a:prstGeom prst="roundRect">
            <a:avLst>
              <a:gd name="adj" fmla="val 48316"/>
            </a:avLst>
          </a:prstGeom>
          <a:solidFill>
            <a:schemeClr val="accent4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 algn="ctr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/>
          </p:nvPr>
        </p:nvSpPr>
        <p:spPr>
          <a:xfrm>
            <a:off x="288064" y="2132235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2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9"/>
          </p:nvPr>
        </p:nvSpPr>
        <p:spPr>
          <a:xfrm>
            <a:off x="4032480" y="2710788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5">
              <a:alpha val="58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20"/>
          </p:nvPr>
        </p:nvSpPr>
        <p:spPr>
          <a:xfrm>
            <a:off x="1259632" y="3289341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3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21"/>
          </p:nvPr>
        </p:nvSpPr>
        <p:spPr>
          <a:xfrm>
            <a:off x="3203848" y="3867894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1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489521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ost 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2016-04-13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2987824" y="1419622"/>
            <a:ext cx="2016224" cy="2880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cap="all" baseline="0"/>
            </a:lvl1pPr>
            <a:lvl2pPr>
              <a:defRPr sz="1800" cap="all" baseline="0"/>
            </a:lvl2pPr>
            <a:lvl3pPr>
              <a:defRPr sz="1800" cap="all" baseline="0"/>
            </a:lvl3pPr>
            <a:lvl4pPr>
              <a:defRPr sz="1800" cap="all" baseline="0"/>
            </a:lvl4pPr>
            <a:lvl5pPr>
              <a:defRPr sz="1800" cap="all" baseline="0"/>
            </a:lvl5pPr>
          </a:lstStyle>
          <a:p>
            <a:pPr lvl="0"/>
            <a:r>
              <a:rPr lang="en-US" dirty="0" smtClean="0"/>
              <a:t>GLÖM INTE</a:t>
            </a:r>
          </a:p>
        </p:txBody>
      </p:sp>
      <p:sp>
        <p:nvSpPr>
          <p:cNvPr id="8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2987824" y="1851670"/>
            <a:ext cx="3600400" cy="1728192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buNone/>
              <a:defRPr lang="en-US" sz="36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8431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2016-04-13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5400000" cy="2196000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905841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ost 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2016-04-13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2555776" y="771550"/>
            <a:ext cx="1584176" cy="2880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cap="all" baseline="0"/>
            </a:lvl1pPr>
            <a:lvl2pPr>
              <a:defRPr sz="1800" cap="all" baseline="0"/>
            </a:lvl2pPr>
            <a:lvl3pPr>
              <a:defRPr sz="1800" cap="all" baseline="0"/>
            </a:lvl3pPr>
            <a:lvl4pPr>
              <a:defRPr sz="1800" cap="all" baseline="0"/>
            </a:lvl4pPr>
            <a:lvl5pPr>
              <a:defRPr sz="1800" cap="all" baseline="0"/>
            </a:lvl5pPr>
          </a:lstStyle>
          <a:p>
            <a:pPr lvl="0"/>
            <a:r>
              <a:rPr lang="en-US" dirty="0" err="1" smtClean="0"/>
              <a:t>Kom</a:t>
            </a:r>
            <a:r>
              <a:rPr lang="en-US" dirty="0" smtClean="0"/>
              <a:t> </a:t>
            </a:r>
            <a:r>
              <a:rPr lang="en-US" dirty="0" err="1" smtClean="0"/>
              <a:t>ihåg</a:t>
            </a:r>
            <a:r>
              <a:rPr lang="en-US" dirty="0" smtClean="0"/>
              <a:t> 1</a:t>
            </a:r>
          </a:p>
        </p:txBody>
      </p:sp>
      <p:sp>
        <p:nvSpPr>
          <p:cNvPr id="8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2555776" y="1059582"/>
            <a:ext cx="2520280" cy="1080120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buNone/>
              <a:defRPr lang="en-US" sz="22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39952" y="3003798"/>
            <a:ext cx="2520280" cy="1152128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buNone/>
              <a:defRPr lang="en-US" sz="22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22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4139952" y="2715766"/>
            <a:ext cx="1584176" cy="2880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cap="all" baseline="0"/>
            </a:lvl1pPr>
            <a:lvl2pPr>
              <a:defRPr sz="1800" cap="all" baseline="0"/>
            </a:lvl2pPr>
            <a:lvl3pPr>
              <a:defRPr sz="1800" cap="all" baseline="0"/>
            </a:lvl3pPr>
            <a:lvl4pPr>
              <a:defRPr sz="1800" cap="all" baseline="0"/>
            </a:lvl4pPr>
            <a:lvl5pPr>
              <a:defRPr sz="1800" cap="all" baseline="0"/>
            </a:lvl5pPr>
          </a:lstStyle>
          <a:p>
            <a:pPr lvl="0"/>
            <a:r>
              <a:rPr lang="en-US" dirty="0" err="1" smtClean="0"/>
              <a:t>Kom</a:t>
            </a:r>
            <a:r>
              <a:rPr lang="en-US" dirty="0" smtClean="0"/>
              <a:t> </a:t>
            </a:r>
            <a:r>
              <a:rPr lang="en-US" dirty="0" err="1" smtClean="0"/>
              <a:t>ihåg</a:t>
            </a:r>
            <a:r>
              <a:rPr lang="en-US" dirty="0" smtClean="0"/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41345667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ost 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2016-04-13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1835696" y="1214631"/>
            <a:ext cx="1584176" cy="276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cap="all" baseline="0"/>
            </a:lvl1pPr>
            <a:lvl2pPr>
              <a:defRPr sz="1800" cap="all" baseline="0"/>
            </a:lvl2pPr>
            <a:lvl3pPr>
              <a:defRPr sz="1800" cap="all" baseline="0"/>
            </a:lvl3pPr>
            <a:lvl4pPr>
              <a:defRPr sz="1800" cap="all" baseline="0"/>
            </a:lvl4pPr>
            <a:lvl5pPr>
              <a:defRPr sz="1800" cap="all" baseline="0"/>
            </a:lvl5pPr>
          </a:lstStyle>
          <a:p>
            <a:pPr lvl="0"/>
            <a:r>
              <a:rPr lang="en-US" dirty="0" err="1" smtClean="0"/>
              <a:t>Kom</a:t>
            </a:r>
            <a:r>
              <a:rPr lang="en-US" dirty="0" smtClean="0"/>
              <a:t> </a:t>
            </a:r>
            <a:r>
              <a:rPr lang="en-US" dirty="0" err="1" smtClean="0"/>
              <a:t>ihåg</a:t>
            </a:r>
            <a:r>
              <a:rPr lang="en-US" dirty="0" smtClean="0"/>
              <a:t> 1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1835696" y="1491630"/>
            <a:ext cx="2376264" cy="936104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5076056" y="1203598"/>
            <a:ext cx="1728192" cy="2880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cap="all" baseline="0"/>
            </a:lvl1pPr>
            <a:lvl2pPr>
              <a:defRPr sz="1800" cap="all" baseline="0"/>
            </a:lvl2pPr>
            <a:lvl3pPr>
              <a:defRPr sz="1800" cap="all" baseline="0"/>
            </a:lvl3pPr>
            <a:lvl4pPr>
              <a:defRPr sz="1800" cap="all" baseline="0"/>
            </a:lvl4pPr>
            <a:lvl5pPr>
              <a:defRPr sz="1800" cap="all" baseline="0"/>
            </a:lvl5pPr>
          </a:lstStyle>
          <a:p>
            <a:pPr lvl="0"/>
            <a:r>
              <a:rPr lang="en-US" dirty="0" err="1" smtClean="0"/>
              <a:t>Kom</a:t>
            </a:r>
            <a:r>
              <a:rPr lang="en-US" dirty="0" smtClean="0"/>
              <a:t> </a:t>
            </a:r>
            <a:r>
              <a:rPr lang="en-US" dirty="0" err="1" smtClean="0"/>
              <a:t>ihåg</a:t>
            </a:r>
            <a:r>
              <a:rPr lang="en-US" dirty="0" smtClean="0"/>
              <a:t> 2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5076056" y="1491630"/>
            <a:ext cx="2304256" cy="936104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buNone/>
              <a:defRPr lang="en-US" sz="22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3491880" y="3363838"/>
            <a:ext cx="2376264" cy="1008112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buNone/>
              <a:defRPr lang="en-US" sz="2200" b="1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3535957" y="3075806"/>
            <a:ext cx="1656184" cy="276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cap="all" baseline="0"/>
            </a:lvl1pPr>
            <a:lvl2pPr>
              <a:defRPr sz="1800" cap="all" baseline="0"/>
            </a:lvl2pPr>
            <a:lvl3pPr>
              <a:defRPr sz="1800" cap="all" baseline="0"/>
            </a:lvl3pPr>
            <a:lvl4pPr>
              <a:defRPr sz="1800" cap="all" baseline="0"/>
            </a:lvl4pPr>
            <a:lvl5pPr>
              <a:defRPr sz="1800" cap="all" baseline="0"/>
            </a:lvl5pPr>
          </a:lstStyle>
          <a:p>
            <a:pPr lvl="0"/>
            <a:r>
              <a:rPr lang="en-US" dirty="0" err="1" smtClean="0"/>
              <a:t>Kom</a:t>
            </a:r>
            <a:r>
              <a:rPr lang="en-US" dirty="0" smtClean="0"/>
              <a:t> </a:t>
            </a:r>
            <a:r>
              <a:rPr lang="en-US" dirty="0" err="1" smtClean="0"/>
              <a:t>ihåg</a:t>
            </a:r>
            <a:r>
              <a:rPr lang="en-US" dirty="0" smtClean="0"/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13775568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2016-04-13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181931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923928" y="3651870"/>
            <a:ext cx="4896544" cy="115212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lang="en-US" sz="3600" b="1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21553658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8000" y="1562400"/>
            <a:ext cx="7488000" cy="1728000"/>
          </a:xfrm>
        </p:spPr>
        <p:txBody>
          <a:bodyPr wrap="square">
            <a:noAutofit/>
          </a:bodyPr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2016-04-13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4461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2016-04-13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5400000" cy="2196000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619017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2016-04-13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5400000" cy="25200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0105497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544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_pic_landscac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2016-04-13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4320024" cy="2196000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364163" y="1511300"/>
            <a:ext cx="3779837" cy="2644775"/>
          </a:xfrm>
        </p:spPr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311483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_pic_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2016-04-13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5400000" cy="2196000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516688" y="1511300"/>
            <a:ext cx="2627312" cy="2894013"/>
          </a:xfrm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655351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sub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2016-04-13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300192" y="1563638"/>
            <a:ext cx="2304256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5"/>
          <p:cNvSpPr>
            <a:spLocks noGrp="1"/>
          </p:cNvSpPr>
          <p:nvPr>
            <p:ph type="body" sz="quarter" idx="17"/>
          </p:nvPr>
        </p:nvSpPr>
        <p:spPr>
          <a:xfrm>
            <a:off x="0" y="0"/>
            <a:ext cx="3958635" cy="355276"/>
          </a:xfrm>
          <a:solidFill>
            <a:schemeClr val="tx1"/>
          </a:solidFill>
        </p:spPr>
        <p:txBody>
          <a:bodyPr wrap="none" lIns="432000" tIns="54000" rIns="180000" bIns="54000">
            <a:sp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8"/>
          </p:nvPr>
        </p:nvSpPr>
        <p:spPr>
          <a:xfrm>
            <a:off x="467544" y="1419622"/>
            <a:ext cx="5400000" cy="369332"/>
          </a:xfrm>
        </p:spPr>
        <p:txBody>
          <a:bodyPr wrap="square"/>
          <a:lstStyle>
            <a:lvl1pPr marL="0" indent="0">
              <a:buNone/>
              <a:defRPr lang="en-US" sz="24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9"/>
          </p:nvPr>
        </p:nvSpPr>
        <p:spPr>
          <a:xfrm>
            <a:off x="467543" y="1980000"/>
            <a:ext cx="5400000" cy="2096010"/>
          </a:xfrm>
        </p:spPr>
        <p:txBody>
          <a:bodyPr/>
          <a:lstStyle>
            <a:lvl1pPr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20" hasCustomPrompt="1"/>
          </p:nvPr>
        </p:nvSpPr>
        <p:spPr>
          <a:xfrm>
            <a:off x="6300192" y="1635646"/>
            <a:ext cx="2304256" cy="648072"/>
          </a:xfrm>
        </p:spPr>
        <p:txBody>
          <a:bodyPr wrap="square"/>
          <a:lstStyle>
            <a:lvl1pPr marL="0" indent="0">
              <a:buNone/>
              <a:defRPr lang="en-US" sz="2000" b="1" kern="1200" cap="all" baseline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text styles</a:t>
            </a: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21"/>
          </p:nvPr>
        </p:nvSpPr>
        <p:spPr>
          <a:xfrm>
            <a:off x="6300192" y="2427733"/>
            <a:ext cx="2304256" cy="1710077"/>
          </a:xfrm>
        </p:spPr>
        <p:txBody>
          <a:bodyPr wrap="square"/>
          <a:lstStyle>
            <a:lvl1pPr marL="0" indent="0">
              <a:buNone/>
              <a:defRPr lang="en-US" sz="1600" u="sng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1600" u="sng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  <a:br>
              <a:rPr lang="en-US" dirty="0" smtClean="0"/>
            </a:br>
            <a:r>
              <a:rPr lang="en-US" dirty="0" smtClean="0"/>
              <a:t>Third level</a:t>
            </a:r>
            <a:br>
              <a:rPr lang="en-US" dirty="0" smtClean="0"/>
            </a:br>
            <a:r>
              <a:rPr lang="en-US" dirty="0" smtClean="0"/>
              <a:t>Fourth level</a:t>
            </a:r>
            <a:br>
              <a:rPr lang="en-US" dirty="0" smtClean="0"/>
            </a:br>
            <a:r>
              <a:rPr lang="en-US" dirty="0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689470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2016-04-13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5400000" cy="25200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3615320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544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83518"/>
            <a:ext cx="3001642" cy="88407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2016-04-13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67543" y="1980000"/>
            <a:ext cx="5400000" cy="2520000"/>
          </a:xfrm>
        </p:spPr>
        <p:txBody>
          <a:bodyPr wrap="square"/>
          <a:lstStyle>
            <a:lvl1pP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774718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2016-04-13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3491880" y="1851694"/>
            <a:ext cx="2160000" cy="1440111"/>
          </a:xfrm>
        </p:spPr>
        <p:txBody>
          <a:bodyPr/>
          <a:lstStyle/>
          <a:p>
            <a:endParaRPr lang="sv-SE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2387107" y="3795886"/>
            <a:ext cx="4369786" cy="369332"/>
          </a:xfrm>
        </p:spPr>
        <p:txBody>
          <a:bodyPr/>
          <a:lstStyle>
            <a:lvl1pPr marL="0" indent="0" algn="ctr"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157940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2016-04-13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0167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2016-04-13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3347864" y="1563638"/>
            <a:ext cx="4860000" cy="713863"/>
          </a:xfrm>
          <a:prstGeom prst="roundRect">
            <a:avLst>
              <a:gd name="adj" fmla="val 48316"/>
            </a:avLst>
          </a:prstGeom>
          <a:solidFill>
            <a:schemeClr val="accent4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 algn="ctr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/>
          </p:nvPr>
        </p:nvSpPr>
        <p:spPr>
          <a:xfrm>
            <a:off x="288064" y="2132235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2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9"/>
          </p:nvPr>
        </p:nvSpPr>
        <p:spPr>
          <a:xfrm>
            <a:off x="4032480" y="2710788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5">
              <a:alpha val="58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20"/>
          </p:nvPr>
        </p:nvSpPr>
        <p:spPr>
          <a:xfrm>
            <a:off x="1259632" y="3289341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3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21"/>
          </p:nvPr>
        </p:nvSpPr>
        <p:spPr>
          <a:xfrm>
            <a:off x="3203848" y="3867894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1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77414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8000" y="1562400"/>
            <a:ext cx="7488000" cy="1728000"/>
          </a:xfrm>
        </p:spPr>
        <p:txBody>
          <a:bodyPr wrap="square">
            <a:noAutofit/>
          </a:bodyPr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2016-04-13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95715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2016-04-13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5400000" cy="2196000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548656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2016-04-13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5400000" cy="25200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7044011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544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83518"/>
            <a:ext cx="3001642" cy="88407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2016-04-13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67543" y="1980000"/>
            <a:ext cx="5400000" cy="2520000"/>
          </a:xfrm>
        </p:spPr>
        <p:txBody>
          <a:bodyPr wrap="square"/>
          <a:lstStyle>
            <a:lvl1pP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8980394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2016-04-13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3491880" y="1851694"/>
            <a:ext cx="2160000" cy="1440111"/>
          </a:xfrm>
        </p:spPr>
        <p:txBody>
          <a:bodyPr/>
          <a:lstStyle/>
          <a:p>
            <a:endParaRPr lang="sv-SE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2387107" y="3795886"/>
            <a:ext cx="4369786" cy="369332"/>
          </a:xfrm>
        </p:spPr>
        <p:txBody>
          <a:bodyPr/>
          <a:lstStyle>
            <a:lvl1pPr marL="0" indent="0" algn="ctr"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1715288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2016-04-13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829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_pic_landscac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2016-04-13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4320024" cy="2196000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364163" y="1511300"/>
            <a:ext cx="3779837" cy="2644775"/>
          </a:xfrm>
        </p:spPr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8386850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2016-04-13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3347864" y="1563638"/>
            <a:ext cx="4860000" cy="713863"/>
          </a:xfrm>
          <a:prstGeom prst="roundRect">
            <a:avLst>
              <a:gd name="adj" fmla="val 48316"/>
            </a:avLst>
          </a:prstGeom>
          <a:solidFill>
            <a:schemeClr val="accent4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 algn="ctr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/>
          </p:nvPr>
        </p:nvSpPr>
        <p:spPr>
          <a:xfrm>
            <a:off x="288064" y="2132235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2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9"/>
          </p:nvPr>
        </p:nvSpPr>
        <p:spPr>
          <a:xfrm>
            <a:off x="4032480" y="2710788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5">
              <a:alpha val="58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20"/>
          </p:nvPr>
        </p:nvSpPr>
        <p:spPr>
          <a:xfrm>
            <a:off x="1259632" y="3289341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3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21"/>
          </p:nvPr>
        </p:nvSpPr>
        <p:spPr>
          <a:xfrm>
            <a:off x="3203848" y="3867894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1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8445326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8000" y="1562400"/>
            <a:ext cx="7488000" cy="1728000"/>
          </a:xfrm>
        </p:spPr>
        <p:txBody>
          <a:bodyPr wrap="square">
            <a:noAutofit/>
          </a:bodyPr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2016-04-13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68631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2016-04-13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5400000" cy="2196000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9485397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2016-04-13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5400000" cy="25200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1372053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544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_pic_landscac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2016-04-13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4320024" cy="2196000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364163" y="1511300"/>
            <a:ext cx="3779837" cy="2644775"/>
          </a:xfrm>
        </p:spPr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958518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_pic_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2016-04-13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5400000" cy="2196000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516688" y="1511300"/>
            <a:ext cx="2627312" cy="2894013"/>
          </a:xfrm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0798543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sub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2016-04-13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300192" y="1563638"/>
            <a:ext cx="2304256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5"/>
          <p:cNvSpPr>
            <a:spLocks noGrp="1"/>
          </p:cNvSpPr>
          <p:nvPr>
            <p:ph type="body" sz="quarter" idx="17"/>
          </p:nvPr>
        </p:nvSpPr>
        <p:spPr>
          <a:xfrm>
            <a:off x="0" y="0"/>
            <a:ext cx="3958635" cy="355276"/>
          </a:xfrm>
          <a:solidFill>
            <a:schemeClr val="tx1"/>
          </a:solidFill>
        </p:spPr>
        <p:txBody>
          <a:bodyPr wrap="none" lIns="432000" tIns="54000" rIns="180000" bIns="54000">
            <a:sp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8"/>
          </p:nvPr>
        </p:nvSpPr>
        <p:spPr>
          <a:xfrm>
            <a:off x="467544" y="1419622"/>
            <a:ext cx="5400000" cy="369332"/>
          </a:xfrm>
        </p:spPr>
        <p:txBody>
          <a:bodyPr wrap="square"/>
          <a:lstStyle>
            <a:lvl1pPr marL="0" indent="0">
              <a:buNone/>
              <a:defRPr lang="en-US" sz="24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9"/>
          </p:nvPr>
        </p:nvSpPr>
        <p:spPr>
          <a:xfrm>
            <a:off x="467543" y="1980000"/>
            <a:ext cx="5400000" cy="2096010"/>
          </a:xfrm>
        </p:spPr>
        <p:txBody>
          <a:bodyPr/>
          <a:lstStyle>
            <a:lvl1pPr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20" hasCustomPrompt="1"/>
          </p:nvPr>
        </p:nvSpPr>
        <p:spPr>
          <a:xfrm>
            <a:off x="6300192" y="1635646"/>
            <a:ext cx="2304256" cy="648072"/>
          </a:xfrm>
        </p:spPr>
        <p:txBody>
          <a:bodyPr wrap="square"/>
          <a:lstStyle>
            <a:lvl1pPr marL="0" indent="0">
              <a:buNone/>
              <a:defRPr lang="en-US" sz="2000" b="1" kern="1200" cap="all" baseline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text styles</a:t>
            </a: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21"/>
          </p:nvPr>
        </p:nvSpPr>
        <p:spPr>
          <a:xfrm>
            <a:off x="6300192" y="2427733"/>
            <a:ext cx="2304256" cy="1710077"/>
          </a:xfrm>
        </p:spPr>
        <p:txBody>
          <a:bodyPr wrap="square"/>
          <a:lstStyle>
            <a:lvl1pPr marL="0" indent="0">
              <a:buNone/>
              <a:defRPr lang="en-US" sz="1600" u="sng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1600" u="sng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  <a:br>
              <a:rPr lang="en-US" dirty="0" smtClean="0"/>
            </a:br>
            <a:r>
              <a:rPr lang="en-US" dirty="0" smtClean="0"/>
              <a:t>Third level</a:t>
            </a:r>
            <a:br>
              <a:rPr lang="en-US" dirty="0" smtClean="0"/>
            </a:br>
            <a:r>
              <a:rPr lang="en-US" dirty="0" smtClean="0"/>
              <a:t>Fourth level</a:t>
            </a:r>
            <a:br>
              <a:rPr lang="en-US" dirty="0" smtClean="0"/>
            </a:br>
            <a:r>
              <a:rPr lang="en-US" dirty="0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144523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83518"/>
            <a:ext cx="3001642" cy="88407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2016-04-13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67543" y="1980000"/>
            <a:ext cx="5400000" cy="2520000"/>
          </a:xfrm>
        </p:spPr>
        <p:txBody>
          <a:bodyPr wrap="square"/>
          <a:lstStyle>
            <a:lvl1pP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5358465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2016-04-13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3491880" y="1851694"/>
            <a:ext cx="2160000" cy="1440111"/>
          </a:xfrm>
        </p:spPr>
        <p:txBody>
          <a:bodyPr/>
          <a:lstStyle/>
          <a:p>
            <a:endParaRPr lang="sv-SE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2387107" y="3795886"/>
            <a:ext cx="4369786" cy="369332"/>
          </a:xfrm>
        </p:spPr>
        <p:txBody>
          <a:bodyPr/>
          <a:lstStyle>
            <a:lvl1pPr marL="0" indent="0" algn="ctr"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756919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2016-04-13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784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_pic_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2016-04-13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5400000" cy="2196000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516688" y="1511300"/>
            <a:ext cx="2627312" cy="2894013"/>
          </a:xfrm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6317456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2016-04-13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3347864" y="1563638"/>
            <a:ext cx="4860000" cy="713863"/>
          </a:xfrm>
          <a:prstGeom prst="roundRect">
            <a:avLst>
              <a:gd name="adj" fmla="val 48316"/>
            </a:avLst>
          </a:prstGeom>
          <a:solidFill>
            <a:schemeClr val="accent4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 algn="ctr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/>
          </p:nvPr>
        </p:nvSpPr>
        <p:spPr>
          <a:xfrm>
            <a:off x="288064" y="2132235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2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9"/>
          </p:nvPr>
        </p:nvSpPr>
        <p:spPr>
          <a:xfrm>
            <a:off x="4032480" y="2710788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5">
              <a:alpha val="58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20"/>
          </p:nvPr>
        </p:nvSpPr>
        <p:spPr>
          <a:xfrm>
            <a:off x="1259632" y="3289341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3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21"/>
          </p:nvPr>
        </p:nvSpPr>
        <p:spPr>
          <a:xfrm>
            <a:off x="3203848" y="3867894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1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432568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örstasida alt.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/>
          <p:cNvSpPr/>
          <p:nvPr userDrawn="1"/>
        </p:nvSpPr>
        <p:spPr>
          <a:xfrm>
            <a:off x="-180528" y="1275606"/>
            <a:ext cx="4896544" cy="2322258"/>
          </a:xfrm>
          <a:prstGeom prst="rect">
            <a:avLst/>
          </a:prstGeom>
          <a:gradFill flip="none" rotWithShape="1">
            <a:gsLst>
              <a:gs pos="0">
                <a:srgbClr val="FFC000"/>
              </a:gs>
              <a:gs pos="30000">
                <a:srgbClr val="FFC000"/>
              </a:gs>
              <a:gs pos="79000">
                <a:srgbClr val="FFC000"/>
              </a:gs>
              <a:gs pos="100000">
                <a:srgbClr val="FFA902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6800"/>
              </a:lnSpc>
            </a:pPr>
            <a:endParaRPr lang="sv-SE" sz="5000" b="1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9" name="Rektangel med rundade hörn 8"/>
          <p:cNvSpPr/>
          <p:nvPr userDrawn="1"/>
        </p:nvSpPr>
        <p:spPr>
          <a:xfrm>
            <a:off x="323528" y="1275606"/>
            <a:ext cx="4968552" cy="2322258"/>
          </a:xfrm>
          <a:prstGeom prst="roundRect">
            <a:avLst/>
          </a:prstGeom>
          <a:gradFill flip="none" rotWithShape="1">
            <a:gsLst>
              <a:gs pos="0">
                <a:srgbClr val="FFC000"/>
              </a:gs>
              <a:gs pos="30000">
                <a:srgbClr val="FFC000"/>
              </a:gs>
              <a:gs pos="79000">
                <a:srgbClr val="FFC000"/>
              </a:gs>
              <a:gs pos="100000">
                <a:srgbClr val="FFA902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6800"/>
              </a:lnSpc>
            </a:pPr>
            <a:r>
              <a:rPr lang="sv-SE" sz="5000" b="1" dirty="0" smtClean="0">
                <a:solidFill>
                  <a:prstClr val="black"/>
                </a:solidFill>
              </a:rPr>
              <a:t> </a:t>
            </a:r>
            <a:endParaRPr lang="sv-SE" sz="5000" b="1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0" name="Rektangel 9"/>
          <p:cNvSpPr/>
          <p:nvPr userDrawn="1"/>
        </p:nvSpPr>
        <p:spPr>
          <a:xfrm>
            <a:off x="-180528" y="1275606"/>
            <a:ext cx="4896544" cy="2322258"/>
          </a:xfrm>
          <a:prstGeom prst="rect">
            <a:avLst/>
          </a:prstGeom>
          <a:gradFill flip="none" rotWithShape="1">
            <a:gsLst>
              <a:gs pos="0">
                <a:srgbClr val="FFC000"/>
              </a:gs>
              <a:gs pos="30000">
                <a:srgbClr val="FFC000"/>
              </a:gs>
              <a:gs pos="79000">
                <a:srgbClr val="FFC000"/>
              </a:gs>
              <a:gs pos="100000">
                <a:srgbClr val="FFA902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6800"/>
              </a:lnSpc>
            </a:pPr>
            <a:endParaRPr lang="sv-SE" sz="5000" b="1" dirty="0">
              <a:solidFill>
                <a:prstClr val="black"/>
              </a:solidFill>
              <a:latin typeface="Calibri" pitchFamily="34" charset="0"/>
            </a:endParaRPr>
          </a:p>
        </p:txBody>
      </p:sp>
      <p:pic>
        <p:nvPicPr>
          <p:cNvPr id="13" name="Bildobjekt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059583"/>
            <a:ext cx="3995937" cy="19542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75000"/>
              </a:schemeClr>
            </a:solidFill>
          </a:ln>
          <a:effectLst>
            <a:reflection blurRad="6350" stA="36000" endPos="22000" dir="5400000" sy="-100000" algn="bl" rotWithShape="0"/>
          </a:effectLst>
        </p:spPr>
      </p:pic>
      <p:sp>
        <p:nvSpPr>
          <p:cNvPr id="11" name="Rektangel med rundade hörn 10"/>
          <p:cNvSpPr/>
          <p:nvPr userDrawn="1"/>
        </p:nvSpPr>
        <p:spPr>
          <a:xfrm>
            <a:off x="323528" y="1275606"/>
            <a:ext cx="4968552" cy="2322258"/>
          </a:xfrm>
          <a:prstGeom prst="roundRect">
            <a:avLst/>
          </a:prstGeom>
          <a:gradFill flip="none" rotWithShape="1">
            <a:gsLst>
              <a:gs pos="0">
                <a:srgbClr val="FFC000"/>
              </a:gs>
              <a:gs pos="30000">
                <a:srgbClr val="FFC000"/>
              </a:gs>
              <a:gs pos="79000">
                <a:srgbClr val="FFC000"/>
              </a:gs>
              <a:gs pos="100000">
                <a:srgbClr val="FFA902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6800"/>
              </a:lnSpc>
            </a:pPr>
            <a:r>
              <a:rPr lang="sv-SE" sz="5000" b="1" dirty="0" smtClean="0">
                <a:solidFill>
                  <a:prstClr val="black"/>
                </a:solidFill>
              </a:rPr>
              <a:t> </a:t>
            </a:r>
            <a:endParaRPr lang="sv-SE" sz="5000" b="1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685801" y="1834675"/>
            <a:ext cx="4385733" cy="1102519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5000" b="1"/>
            </a:lvl1pPr>
          </a:lstStyle>
          <a:p>
            <a:r>
              <a:rPr lang="sv-SE" dirty="0" smtClean="0"/>
              <a:t>Rubrik</a:t>
            </a:r>
            <a:endParaRPr lang="sv-SE" dirty="0"/>
          </a:p>
        </p:txBody>
      </p:sp>
      <p:sp>
        <p:nvSpPr>
          <p:cNvPr id="12" name="Platshållare för text 5"/>
          <p:cNvSpPr>
            <a:spLocks noGrp="1"/>
          </p:cNvSpPr>
          <p:nvPr>
            <p:ph type="body" sz="quarter" idx="10" hasCustomPrompt="1"/>
          </p:nvPr>
        </p:nvSpPr>
        <p:spPr>
          <a:xfrm>
            <a:off x="678181" y="3727593"/>
            <a:ext cx="5902325" cy="4329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 i="0" baseline="0">
                <a:latin typeface="Calibri" pitchFamily="34" charset="0"/>
              </a:defRPr>
            </a:lvl1pPr>
          </a:lstStyle>
          <a:p>
            <a:pPr lvl="0"/>
            <a:r>
              <a:rPr lang="sv-SE" dirty="0" smtClean="0"/>
              <a:t>Av: Namn Efternamn</a:t>
            </a:r>
          </a:p>
        </p:txBody>
      </p:sp>
    </p:spTree>
    <p:extLst>
      <p:ext uri="{BB962C8B-B14F-4D97-AF65-F5344CB8AC3E}">
        <p14:creationId xmlns:p14="http://schemas.microsoft.com/office/powerpoint/2010/main" val="84549134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unkt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med rundade hörn 5"/>
          <p:cNvSpPr/>
          <p:nvPr userDrawn="1"/>
        </p:nvSpPr>
        <p:spPr>
          <a:xfrm>
            <a:off x="1475656" y="681540"/>
            <a:ext cx="6192688" cy="1080120"/>
          </a:xfrm>
          <a:prstGeom prst="roundRect">
            <a:avLst/>
          </a:prstGeom>
          <a:gradFill flip="none" rotWithShape="1">
            <a:gsLst>
              <a:gs pos="0">
                <a:srgbClr val="FFC000"/>
              </a:gs>
              <a:gs pos="30000">
                <a:srgbClr val="FFC000"/>
              </a:gs>
              <a:gs pos="79000">
                <a:srgbClr val="FFC000"/>
              </a:gs>
              <a:gs pos="100000">
                <a:srgbClr val="FFA902"/>
              </a:gs>
            </a:gsLst>
            <a:lin ang="5400000" scaled="0"/>
            <a:tileRect/>
          </a:gradFill>
          <a:ln>
            <a:noFill/>
          </a:ln>
          <a:effectLst>
            <a:reflection stA="52000" endPos="2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000">
              <a:lnSpc>
                <a:spcPts val="4400"/>
              </a:lnSpc>
            </a:pPr>
            <a:endParaRPr lang="sv-SE" sz="3800" b="1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1718732" y="783144"/>
            <a:ext cx="5647268" cy="85725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800" b="1"/>
            </a:lvl1pPr>
          </a:lstStyle>
          <a:p>
            <a:r>
              <a:rPr lang="sv-SE" dirty="0" smtClean="0"/>
              <a:t>Rubrik</a:t>
            </a:r>
            <a:endParaRPr lang="sv-SE" dirty="0"/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3" hasCustomPrompt="1"/>
          </p:nvPr>
        </p:nvSpPr>
        <p:spPr>
          <a:xfrm>
            <a:off x="1735138" y="1955800"/>
            <a:ext cx="5351462" cy="233005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 typeface="Arial" pitchFamily="34" charset="0"/>
              <a:buChar char="•"/>
              <a:defRPr sz="2600" b="1" baseline="0"/>
            </a:lvl1pPr>
          </a:lstStyle>
          <a:p>
            <a:pPr lvl="0"/>
            <a:r>
              <a:rPr lang="sv-SE" dirty="0" smtClean="0"/>
              <a:t>Punktlista </a:t>
            </a:r>
          </a:p>
          <a:p>
            <a:pPr lvl="0"/>
            <a:r>
              <a:rPr lang="sv-SE" dirty="0" smtClean="0"/>
              <a:t>Punktlista</a:t>
            </a:r>
          </a:p>
          <a:p>
            <a:pPr lvl="0"/>
            <a:r>
              <a:rPr lang="sv-SE" dirty="0" smtClean="0"/>
              <a:t>Punktlista</a:t>
            </a:r>
          </a:p>
          <a:p>
            <a:pPr lvl="0"/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215478950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unktlista mellanr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med rundade hörn 5"/>
          <p:cNvSpPr/>
          <p:nvPr userDrawn="1"/>
        </p:nvSpPr>
        <p:spPr>
          <a:xfrm>
            <a:off x="1475656" y="681540"/>
            <a:ext cx="6192688" cy="1080120"/>
          </a:xfrm>
          <a:prstGeom prst="roundRect">
            <a:avLst/>
          </a:prstGeom>
          <a:gradFill flip="none" rotWithShape="1">
            <a:gsLst>
              <a:gs pos="0">
                <a:srgbClr val="FFC000"/>
              </a:gs>
              <a:gs pos="30000">
                <a:srgbClr val="FFC000"/>
              </a:gs>
              <a:gs pos="79000">
                <a:srgbClr val="FFC000"/>
              </a:gs>
              <a:gs pos="100000">
                <a:srgbClr val="FFA902"/>
              </a:gs>
            </a:gsLst>
            <a:lin ang="5400000" scaled="0"/>
            <a:tileRect/>
          </a:gradFill>
          <a:ln>
            <a:noFill/>
          </a:ln>
          <a:effectLst>
            <a:reflection stA="52000" endPos="2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000">
              <a:lnSpc>
                <a:spcPts val="4400"/>
              </a:lnSpc>
            </a:pPr>
            <a:endParaRPr lang="sv-SE" sz="3800" b="1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1718732" y="783144"/>
            <a:ext cx="5647268" cy="85725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800" b="1"/>
            </a:lvl1pPr>
          </a:lstStyle>
          <a:p>
            <a:r>
              <a:rPr lang="sv-SE" dirty="0" smtClean="0"/>
              <a:t>Rubrik</a:t>
            </a:r>
            <a:endParaRPr lang="sv-SE" dirty="0"/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3" hasCustomPrompt="1"/>
          </p:nvPr>
        </p:nvSpPr>
        <p:spPr>
          <a:xfrm>
            <a:off x="1735138" y="1955800"/>
            <a:ext cx="5351462" cy="233005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1" baseline="0"/>
            </a:lvl1pPr>
          </a:lstStyle>
          <a:p>
            <a:pPr lvl="0"/>
            <a:r>
              <a:rPr lang="sv-SE" dirty="0" smtClean="0"/>
              <a:t>Punktlista med mellanrum</a:t>
            </a:r>
          </a:p>
          <a:p>
            <a:pPr lvl="0"/>
            <a:endParaRPr lang="sv-SE" dirty="0" smtClean="0"/>
          </a:p>
          <a:p>
            <a:pPr lvl="0"/>
            <a:r>
              <a:rPr lang="sv-SE" dirty="0" smtClean="0"/>
              <a:t>Punktlista med mellanrum. Punktlista med mellanrum</a:t>
            </a:r>
          </a:p>
          <a:p>
            <a:pPr lvl="0"/>
            <a:endParaRPr lang="sv-SE" dirty="0" smtClean="0"/>
          </a:p>
          <a:p>
            <a:pPr lvl="0"/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78108468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915941" y="304835"/>
            <a:ext cx="7312117" cy="699404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1763688" y="1005576"/>
            <a:ext cx="5616624" cy="3456384"/>
          </a:xfrm>
          <a:prstGeom prst="rect">
            <a:avLst/>
          </a:prstGeom>
        </p:spPr>
        <p:txBody>
          <a:bodyPr/>
          <a:lstStyle>
            <a:lvl1pPr marL="252000">
              <a:defRPr>
                <a:latin typeface="Arial Narrow" pitchFamily="34" charset="0"/>
              </a:defRPr>
            </a:lvl1pPr>
            <a:lvl2pPr>
              <a:defRPr>
                <a:latin typeface="Arial Narrow" pitchFamily="34" charset="0"/>
              </a:defRPr>
            </a:lvl2pPr>
            <a:lvl3pPr>
              <a:defRPr>
                <a:latin typeface="Arial Narrow" pitchFamily="34" charset="0"/>
              </a:defRPr>
            </a:lvl3pPr>
            <a:lvl4pPr>
              <a:defRPr>
                <a:latin typeface="Arial Narrow" pitchFamily="34" charset="0"/>
              </a:defRPr>
            </a:lvl4pPr>
            <a:lvl5pPr>
              <a:defRPr>
                <a:latin typeface="Arial Narrow" pitchFamily="34" charset="0"/>
              </a:defRPr>
            </a:lvl5pPr>
          </a:lstStyle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DAF65-DF44-473D-87AD-C272AE601811}" type="datetimeFigureOut">
              <a:rPr lang="sv-S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2016-04-13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5C05FA-1FC6-4B97-90F4-C33D3E4C049C}" type="slidenum">
              <a:rPr lang="sv-S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11716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red layout för mycket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med rundade hörn 2"/>
          <p:cNvSpPr/>
          <p:nvPr userDrawn="1"/>
        </p:nvSpPr>
        <p:spPr>
          <a:xfrm>
            <a:off x="522514" y="681541"/>
            <a:ext cx="8078875" cy="840785"/>
          </a:xfrm>
          <a:prstGeom prst="roundRect">
            <a:avLst/>
          </a:prstGeom>
          <a:gradFill flip="none" rotWithShape="1">
            <a:gsLst>
              <a:gs pos="0">
                <a:srgbClr val="FFC000"/>
              </a:gs>
              <a:gs pos="30000">
                <a:srgbClr val="FFC000"/>
              </a:gs>
              <a:gs pos="79000">
                <a:srgbClr val="FFC000"/>
              </a:gs>
              <a:gs pos="100000">
                <a:srgbClr val="FFA902"/>
              </a:gs>
            </a:gsLst>
            <a:lin ang="5400000" scaled="0"/>
            <a:tileRect/>
          </a:gradFill>
          <a:ln>
            <a:noFill/>
          </a:ln>
          <a:effectLst>
            <a:reflection stA="52000" endPos="2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000">
              <a:lnSpc>
                <a:spcPts val="4400"/>
              </a:lnSpc>
            </a:pPr>
            <a:endParaRPr lang="sv-SE" sz="3800" b="1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4" name="Rubrik 1"/>
          <p:cNvSpPr>
            <a:spLocks noGrp="1"/>
          </p:cNvSpPr>
          <p:nvPr>
            <p:ph type="title" hasCustomPrompt="1"/>
          </p:nvPr>
        </p:nvSpPr>
        <p:spPr>
          <a:xfrm>
            <a:off x="854574" y="783144"/>
            <a:ext cx="7385074" cy="63367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800" b="1"/>
            </a:lvl1pPr>
          </a:lstStyle>
          <a:p>
            <a:r>
              <a:rPr lang="sv-SE" dirty="0" smtClean="0"/>
              <a:t>Rubrik</a:t>
            </a:r>
            <a:endParaRPr lang="sv-SE" dirty="0"/>
          </a:p>
        </p:txBody>
      </p:sp>
      <p:sp>
        <p:nvSpPr>
          <p:cNvPr id="5" name="Platshållare för text 7"/>
          <p:cNvSpPr>
            <a:spLocks noGrp="1"/>
          </p:cNvSpPr>
          <p:nvPr>
            <p:ph type="body" sz="quarter" idx="13" hasCustomPrompt="1"/>
          </p:nvPr>
        </p:nvSpPr>
        <p:spPr>
          <a:xfrm>
            <a:off x="854110" y="1748414"/>
            <a:ext cx="7311483" cy="25374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baseline="0"/>
            </a:lvl1pPr>
          </a:lstStyle>
          <a:p>
            <a:pPr lvl="0"/>
            <a:r>
              <a:rPr lang="sv-SE" dirty="0" smtClean="0"/>
              <a:t>Text eller punktlista</a:t>
            </a:r>
          </a:p>
          <a:p>
            <a:pPr lvl="0"/>
            <a:endParaRPr lang="sv-SE" dirty="0" smtClean="0"/>
          </a:p>
          <a:p>
            <a:pPr lvl="0"/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290277718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lats för stor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med rundade hörn 5"/>
          <p:cNvSpPr/>
          <p:nvPr userDrawn="1"/>
        </p:nvSpPr>
        <p:spPr>
          <a:xfrm>
            <a:off x="1475656" y="681540"/>
            <a:ext cx="6192688" cy="1080120"/>
          </a:xfrm>
          <a:prstGeom prst="roundRect">
            <a:avLst/>
          </a:prstGeom>
          <a:gradFill flip="none" rotWithShape="1">
            <a:gsLst>
              <a:gs pos="0">
                <a:srgbClr val="FFC000"/>
              </a:gs>
              <a:gs pos="30000">
                <a:srgbClr val="FFC000"/>
              </a:gs>
              <a:gs pos="79000">
                <a:srgbClr val="FFC000"/>
              </a:gs>
              <a:gs pos="100000">
                <a:srgbClr val="FFA902"/>
              </a:gs>
            </a:gsLst>
            <a:lin ang="5400000" scaled="0"/>
            <a:tileRect/>
          </a:gradFill>
          <a:ln>
            <a:noFill/>
          </a:ln>
          <a:effectLst>
            <a:reflection stA="52000" endPos="2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000">
              <a:lnSpc>
                <a:spcPts val="4400"/>
              </a:lnSpc>
            </a:pPr>
            <a:endParaRPr lang="sv-SE" sz="3800" b="1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1718732" y="783144"/>
            <a:ext cx="5647268" cy="85725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800" b="1"/>
            </a:lvl1pPr>
          </a:lstStyle>
          <a:p>
            <a:r>
              <a:rPr lang="sv-SE" dirty="0" smtClean="0"/>
              <a:t>Rubrik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3266706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med rundade hörn 2"/>
          <p:cNvSpPr/>
          <p:nvPr userDrawn="1"/>
        </p:nvSpPr>
        <p:spPr>
          <a:xfrm>
            <a:off x="1475656" y="681540"/>
            <a:ext cx="6192688" cy="1080120"/>
          </a:xfrm>
          <a:prstGeom prst="roundRect">
            <a:avLst/>
          </a:prstGeom>
          <a:gradFill flip="none" rotWithShape="1">
            <a:gsLst>
              <a:gs pos="0">
                <a:srgbClr val="FFC000"/>
              </a:gs>
              <a:gs pos="30000">
                <a:srgbClr val="FFC000"/>
              </a:gs>
              <a:gs pos="79000">
                <a:srgbClr val="FFC000"/>
              </a:gs>
              <a:gs pos="100000">
                <a:srgbClr val="FFA902"/>
              </a:gs>
            </a:gsLst>
            <a:lin ang="5400000" scaled="0"/>
            <a:tileRect/>
          </a:gradFill>
          <a:ln>
            <a:noFill/>
          </a:ln>
          <a:effectLst>
            <a:reflection stA="52000" endPos="2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000">
              <a:lnSpc>
                <a:spcPts val="4400"/>
              </a:lnSpc>
            </a:pPr>
            <a:endParaRPr lang="sv-SE" sz="3800" b="1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4" name="Rubrik 1"/>
          <p:cNvSpPr>
            <a:spLocks noGrp="1"/>
          </p:cNvSpPr>
          <p:nvPr>
            <p:ph type="title" hasCustomPrompt="1"/>
          </p:nvPr>
        </p:nvSpPr>
        <p:spPr>
          <a:xfrm>
            <a:off x="1718732" y="783144"/>
            <a:ext cx="5647268" cy="85725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800" b="1" baseline="0"/>
            </a:lvl1pPr>
          </a:lstStyle>
          <a:p>
            <a:r>
              <a:rPr lang="sv-SE" dirty="0" smtClean="0"/>
              <a:t>Rubrik</a:t>
            </a:r>
            <a:endParaRPr lang="sv-SE" dirty="0"/>
          </a:p>
        </p:txBody>
      </p:sp>
      <p:sp>
        <p:nvSpPr>
          <p:cNvPr id="6" name="Platshållare för text 5"/>
          <p:cNvSpPr>
            <a:spLocks noGrp="1"/>
          </p:cNvSpPr>
          <p:nvPr>
            <p:ph type="body" sz="quarter" idx="10" hasCustomPrompt="1"/>
          </p:nvPr>
        </p:nvSpPr>
        <p:spPr>
          <a:xfrm>
            <a:off x="1765301" y="1990233"/>
            <a:ext cx="5902325" cy="389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 i="0" baseline="0">
                <a:latin typeface="Calibri" pitchFamily="34" charset="0"/>
              </a:defRPr>
            </a:lvl1pPr>
          </a:lstStyle>
          <a:p>
            <a:pPr lvl="0"/>
            <a:r>
              <a:rPr lang="sv-SE" dirty="0" smtClean="0"/>
              <a:t>Underrubrik</a:t>
            </a:r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1" hasCustomPrompt="1"/>
          </p:nvPr>
        </p:nvSpPr>
        <p:spPr>
          <a:xfrm>
            <a:off x="2025651" y="2466975"/>
            <a:ext cx="5641975" cy="1963341"/>
          </a:xfrm>
          <a:prstGeom prst="rect">
            <a:avLst/>
          </a:prstGeom>
        </p:spPr>
        <p:txBody>
          <a:bodyPr/>
          <a:lstStyle>
            <a:lvl1pPr>
              <a:defRPr sz="2400" b="1" i="0" baseline="0"/>
            </a:lvl1pPr>
          </a:lstStyle>
          <a:p>
            <a:pPr lvl="0"/>
            <a:r>
              <a:rPr lang="sv-SE" dirty="0" smtClean="0"/>
              <a:t>Punktlista</a:t>
            </a:r>
          </a:p>
        </p:txBody>
      </p:sp>
    </p:spTree>
    <p:extLst>
      <p:ext uri="{BB962C8B-B14F-4D97-AF65-F5344CB8AC3E}">
        <p14:creationId xmlns:p14="http://schemas.microsoft.com/office/powerpoint/2010/main" val="426846946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i ru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med rundade hörn 4"/>
          <p:cNvSpPr/>
          <p:nvPr userDrawn="1"/>
        </p:nvSpPr>
        <p:spPr>
          <a:xfrm>
            <a:off x="1425688" y="951570"/>
            <a:ext cx="6192688" cy="2322258"/>
          </a:xfrm>
          <a:prstGeom prst="roundRect">
            <a:avLst/>
          </a:prstGeom>
          <a:gradFill flip="none" rotWithShape="1">
            <a:gsLst>
              <a:gs pos="0">
                <a:srgbClr val="FFC000"/>
              </a:gs>
              <a:gs pos="30000">
                <a:srgbClr val="FFC000"/>
              </a:gs>
              <a:gs pos="79000">
                <a:srgbClr val="FFC000"/>
              </a:gs>
              <a:gs pos="100000">
                <a:srgbClr val="FFA902"/>
              </a:gs>
            </a:gsLst>
            <a:lin ang="5400000" scaled="0"/>
            <a:tileRect/>
          </a:gradFill>
          <a:ln>
            <a:noFill/>
          </a:ln>
          <a:effectLst>
            <a:reflection stA="52000" endPos="1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000">
              <a:lnSpc>
                <a:spcPts val="4560"/>
              </a:lnSpc>
            </a:pPr>
            <a:endParaRPr lang="sv-SE" sz="3800" b="1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7" name="Rubrik 1"/>
          <p:cNvSpPr>
            <a:spLocks noGrp="1"/>
          </p:cNvSpPr>
          <p:nvPr>
            <p:ph type="title" hasCustomPrompt="1"/>
          </p:nvPr>
        </p:nvSpPr>
        <p:spPr>
          <a:xfrm>
            <a:off x="1820175" y="1310591"/>
            <a:ext cx="5545825" cy="160421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800" b="1" baseline="0"/>
            </a:lvl1pPr>
          </a:lstStyle>
          <a:p>
            <a:r>
              <a:rPr lang="sv-SE" dirty="0" smtClean="0"/>
              <a:t>Skriv din text här. Skriv din text här. Skriv din text här. Skriv din text här. Skriv din text här. Skriv din text här.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0860293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ed layout med plats för stor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med rundade hörn 2"/>
          <p:cNvSpPr/>
          <p:nvPr userDrawn="1"/>
        </p:nvSpPr>
        <p:spPr>
          <a:xfrm>
            <a:off x="522514" y="681541"/>
            <a:ext cx="8078875" cy="840785"/>
          </a:xfrm>
          <a:prstGeom prst="roundRect">
            <a:avLst/>
          </a:prstGeom>
          <a:gradFill flip="none" rotWithShape="1">
            <a:gsLst>
              <a:gs pos="0">
                <a:srgbClr val="FFC000"/>
              </a:gs>
              <a:gs pos="30000">
                <a:srgbClr val="FFC000"/>
              </a:gs>
              <a:gs pos="79000">
                <a:srgbClr val="FFC000"/>
              </a:gs>
              <a:gs pos="100000">
                <a:srgbClr val="FFA902"/>
              </a:gs>
            </a:gsLst>
            <a:lin ang="5400000" scaled="0"/>
            <a:tileRect/>
          </a:gradFill>
          <a:ln>
            <a:noFill/>
          </a:ln>
          <a:effectLst>
            <a:reflection stA="52000" endPos="2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000">
              <a:lnSpc>
                <a:spcPts val="4400"/>
              </a:lnSpc>
            </a:pPr>
            <a:endParaRPr lang="sv-SE" sz="3800" b="1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4" name="Rubrik 1"/>
          <p:cNvSpPr>
            <a:spLocks noGrp="1"/>
          </p:cNvSpPr>
          <p:nvPr>
            <p:ph type="title" hasCustomPrompt="1"/>
          </p:nvPr>
        </p:nvSpPr>
        <p:spPr>
          <a:xfrm>
            <a:off x="854574" y="783144"/>
            <a:ext cx="7385074" cy="63367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800" b="1"/>
            </a:lvl1pPr>
          </a:lstStyle>
          <a:p>
            <a:r>
              <a:rPr lang="sv-SE" dirty="0" smtClean="0"/>
              <a:t>Rubrik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85008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sub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2016-04-13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300192" y="1563638"/>
            <a:ext cx="2304256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5"/>
          <p:cNvSpPr>
            <a:spLocks noGrp="1"/>
          </p:cNvSpPr>
          <p:nvPr>
            <p:ph type="body" sz="quarter" idx="17"/>
          </p:nvPr>
        </p:nvSpPr>
        <p:spPr>
          <a:xfrm>
            <a:off x="0" y="0"/>
            <a:ext cx="3958635" cy="355276"/>
          </a:xfrm>
          <a:solidFill>
            <a:schemeClr val="tx1"/>
          </a:solidFill>
        </p:spPr>
        <p:txBody>
          <a:bodyPr wrap="none" lIns="432000" tIns="54000" rIns="180000" bIns="54000">
            <a:sp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8"/>
          </p:nvPr>
        </p:nvSpPr>
        <p:spPr>
          <a:xfrm>
            <a:off x="467544" y="1419622"/>
            <a:ext cx="5400000" cy="369332"/>
          </a:xfrm>
        </p:spPr>
        <p:txBody>
          <a:bodyPr wrap="square"/>
          <a:lstStyle>
            <a:lvl1pPr marL="0" indent="0">
              <a:buNone/>
              <a:defRPr lang="en-US" sz="24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9"/>
          </p:nvPr>
        </p:nvSpPr>
        <p:spPr>
          <a:xfrm>
            <a:off x="467543" y="1980000"/>
            <a:ext cx="5400000" cy="2096010"/>
          </a:xfrm>
        </p:spPr>
        <p:txBody>
          <a:bodyPr/>
          <a:lstStyle>
            <a:lvl1pPr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20" hasCustomPrompt="1"/>
          </p:nvPr>
        </p:nvSpPr>
        <p:spPr>
          <a:xfrm>
            <a:off x="6300192" y="1635646"/>
            <a:ext cx="2304256" cy="648072"/>
          </a:xfrm>
        </p:spPr>
        <p:txBody>
          <a:bodyPr wrap="square"/>
          <a:lstStyle>
            <a:lvl1pPr marL="0" indent="0">
              <a:buNone/>
              <a:defRPr lang="en-US" sz="2000" b="1" kern="1200" cap="all" baseline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text styles</a:t>
            </a: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21"/>
          </p:nvPr>
        </p:nvSpPr>
        <p:spPr>
          <a:xfrm>
            <a:off x="6300192" y="2427733"/>
            <a:ext cx="2304256" cy="1710077"/>
          </a:xfrm>
        </p:spPr>
        <p:txBody>
          <a:bodyPr wrap="square"/>
          <a:lstStyle>
            <a:lvl1pPr marL="0" indent="0">
              <a:buNone/>
              <a:defRPr lang="en-US" sz="1600" u="sng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1600" u="sng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  <a:br>
              <a:rPr lang="en-US" dirty="0" smtClean="0"/>
            </a:br>
            <a:r>
              <a:rPr lang="en-US" dirty="0" smtClean="0"/>
              <a:t>Third level</a:t>
            </a:r>
            <a:br>
              <a:rPr lang="en-US" dirty="0" smtClean="0"/>
            </a:br>
            <a:r>
              <a:rPr lang="en-US" dirty="0" smtClean="0"/>
              <a:t>Fourth level</a:t>
            </a:r>
            <a:br>
              <a:rPr lang="en-US" dirty="0" smtClean="0"/>
            </a:br>
            <a:r>
              <a:rPr lang="en-US" dirty="0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432205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1714494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smtClean="0"/>
              <a:t>Klicka här för att ändra format på underrubrik i bakgrunden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78CF7739-0171-4138-A540-8F9E71681F5F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2016-04-13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236A53D-BCA4-4936-AFE9-D711448EC744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latshållare för rubrik 1"/>
          <p:cNvSpPr>
            <a:spLocks noGrp="1"/>
          </p:cNvSpPr>
          <p:nvPr>
            <p:ph type="title"/>
          </p:nvPr>
        </p:nvSpPr>
        <p:spPr>
          <a:xfrm>
            <a:off x="857224" y="535767"/>
            <a:ext cx="7358114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9214470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B06881-D473-4748-9281-D0F6BC00A50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81839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ed layout för mycket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med rundade hörn 2"/>
          <p:cNvSpPr/>
          <p:nvPr userDrawn="1"/>
        </p:nvSpPr>
        <p:spPr>
          <a:xfrm>
            <a:off x="522514" y="681541"/>
            <a:ext cx="8078875" cy="840785"/>
          </a:xfrm>
          <a:prstGeom prst="roundRect">
            <a:avLst/>
          </a:prstGeom>
          <a:gradFill flip="none" rotWithShape="1">
            <a:gsLst>
              <a:gs pos="0">
                <a:srgbClr val="FFC000"/>
              </a:gs>
              <a:gs pos="30000">
                <a:srgbClr val="FFC000"/>
              </a:gs>
              <a:gs pos="79000">
                <a:srgbClr val="FFC000"/>
              </a:gs>
              <a:gs pos="100000">
                <a:srgbClr val="FFA902"/>
              </a:gs>
            </a:gsLst>
            <a:lin ang="5400000" scaled="0"/>
            <a:tileRect/>
          </a:gradFill>
          <a:ln>
            <a:noFill/>
          </a:ln>
          <a:effectLst>
            <a:reflection stA="52000" endPos="2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000">
              <a:lnSpc>
                <a:spcPts val="4400"/>
              </a:lnSpc>
            </a:pPr>
            <a:endParaRPr lang="sv-SE" sz="3800" b="1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4" name="Rubrik 1"/>
          <p:cNvSpPr>
            <a:spLocks noGrp="1"/>
          </p:cNvSpPr>
          <p:nvPr>
            <p:ph type="title" hasCustomPrompt="1"/>
          </p:nvPr>
        </p:nvSpPr>
        <p:spPr>
          <a:xfrm>
            <a:off x="854574" y="783144"/>
            <a:ext cx="7385074" cy="63367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800" b="1"/>
            </a:lvl1pPr>
          </a:lstStyle>
          <a:p>
            <a:r>
              <a:rPr lang="sv-SE" dirty="0" smtClean="0"/>
              <a:t>Rubrik</a:t>
            </a:r>
            <a:endParaRPr lang="sv-SE" dirty="0"/>
          </a:p>
        </p:txBody>
      </p:sp>
      <p:sp>
        <p:nvSpPr>
          <p:cNvPr id="5" name="Platshållare för text 7"/>
          <p:cNvSpPr>
            <a:spLocks noGrp="1"/>
          </p:cNvSpPr>
          <p:nvPr>
            <p:ph type="body" sz="quarter" idx="13" hasCustomPrompt="1"/>
          </p:nvPr>
        </p:nvSpPr>
        <p:spPr>
          <a:xfrm>
            <a:off x="854110" y="1748414"/>
            <a:ext cx="7311483" cy="25374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600" b="1" baseline="0"/>
            </a:lvl1pPr>
          </a:lstStyle>
          <a:p>
            <a:pPr lvl="0"/>
            <a:r>
              <a:rPr lang="sv-SE" dirty="0" smtClean="0"/>
              <a:t>Text eller punktlista</a:t>
            </a:r>
          </a:p>
          <a:p>
            <a:pPr lvl="0"/>
            <a:endParaRPr lang="sv-SE" dirty="0" smtClean="0"/>
          </a:p>
          <a:p>
            <a:pPr lvl="0"/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275865086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8000" y="1562400"/>
            <a:ext cx="7488000" cy="1728000"/>
          </a:xfrm>
        </p:spPr>
        <p:txBody>
          <a:bodyPr wrap="square">
            <a:noAutofit/>
          </a:bodyPr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2016-04-13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65268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2016-04-13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5400000" cy="2196000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9203262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2016-04-13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5400000" cy="25200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6755097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544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_pic_landscac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2016-04-13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4320024" cy="2196000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364163" y="1511300"/>
            <a:ext cx="3779837" cy="2644775"/>
          </a:xfrm>
        </p:spPr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5181606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_pic_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2016-04-13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5400000" cy="2196000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516688" y="1511300"/>
            <a:ext cx="2627312" cy="2894013"/>
          </a:xfrm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4282315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sub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2016-04-13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300192" y="1563638"/>
            <a:ext cx="2304256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5"/>
          <p:cNvSpPr>
            <a:spLocks noGrp="1"/>
          </p:cNvSpPr>
          <p:nvPr>
            <p:ph type="body" sz="quarter" idx="17"/>
          </p:nvPr>
        </p:nvSpPr>
        <p:spPr>
          <a:xfrm>
            <a:off x="0" y="0"/>
            <a:ext cx="3958635" cy="355276"/>
          </a:xfrm>
          <a:solidFill>
            <a:schemeClr val="tx1"/>
          </a:solidFill>
        </p:spPr>
        <p:txBody>
          <a:bodyPr wrap="none" lIns="432000" tIns="54000" rIns="180000" bIns="54000">
            <a:sp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8"/>
          </p:nvPr>
        </p:nvSpPr>
        <p:spPr>
          <a:xfrm>
            <a:off x="467544" y="1419622"/>
            <a:ext cx="5400000" cy="369332"/>
          </a:xfrm>
        </p:spPr>
        <p:txBody>
          <a:bodyPr wrap="square"/>
          <a:lstStyle>
            <a:lvl1pPr marL="0" indent="0">
              <a:buNone/>
              <a:defRPr lang="en-US" sz="24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9"/>
          </p:nvPr>
        </p:nvSpPr>
        <p:spPr>
          <a:xfrm>
            <a:off x="467543" y="1980000"/>
            <a:ext cx="5400000" cy="2096010"/>
          </a:xfrm>
        </p:spPr>
        <p:txBody>
          <a:bodyPr/>
          <a:lstStyle>
            <a:lvl1pPr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20" hasCustomPrompt="1"/>
          </p:nvPr>
        </p:nvSpPr>
        <p:spPr>
          <a:xfrm>
            <a:off x="6300192" y="1635646"/>
            <a:ext cx="2304256" cy="648072"/>
          </a:xfrm>
        </p:spPr>
        <p:txBody>
          <a:bodyPr wrap="square"/>
          <a:lstStyle>
            <a:lvl1pPr marL="0" indent="0">
              <a:buNone/>
              <a:defRPr lang="en-US" sz="2000" b="1" kern="1200" cap="all" baseline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text styles</a:t>
            </a: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21"/>
          </p:nvPr>
        </p:nvSpPr>
        <p:spPr>
          <a:xfrm>
            <a:off x="6300192" y="2427733"/>
            <a:ext cx="2304256" cy="1710077"/>
          </a:xfrm>
        </p:spPr>
        <p:txBody>
          <a:bodyPr wrap="square"/>
          <a:lstStyle>
            <a:lvl1pPr marL="0" indent="0">
              <a:buNone/>
              <a:defRPr lang="en-US" sz="1600" u="sng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1600" u="sng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  <a:br>
              <a:rPr lang="en-US" dirty="0" smtClean="0"/>
            </a:br>
            <a:r>
              <a:rPr lang="en-US" dirty="0" smtClean="0"/>
              <a:t>Third level</a:t>
            </a:r>
            <a:br>
              <a:rPr lang="en-US" dirty="0" smtClean="0"/>
            </a:br>
            <a:r>
              <a:rPr lang="en-US" dirty="0" smtClean="0"/>
              <a:t>Fourth level</a:t>
            </a:r>
            <a:br>
              <a:rPr lang="en-US" dirty="0" smtClean="0"/>
            </a:br>
            <a:r>
              <a:rPr lang="en-US" dirty="0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337772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83518"/>
            <a:ext cx="3001642" cy="88407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2016-04-13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67543" y="1980000"/>
            <a:ext cx="5400000" cy="2520000"/>
          </a:xfrm>
        </p:spPr>
        <p:txBody>
          <a:bodyPr wrap="square"/>
          <a:lstStyle>
            <a:lvl1pP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94313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83518"/>
            <a:ext cx="3001642" cy="88407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2016-04-13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67543" y="1980000"/>
            <a:ext cx="5400000" cy="2520000"/>
          </a:xfrm>
        </p:spPr>
        <p:txBody>
          <a:bodyPr wrap="square"/>
          <a:lstStyle>
            <a:lvl1pP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7260169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2016-04-13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3491880" y="1851694"/>
            <a:ext cx="2160000" cy="1440111"/>
          </a:xfrm>
        </p:spPr>
        <p:txBody>
          <a:bodyPr/>
          <a:lstStyle/>
          <a:p>
            <a:endParaRPr lang="sv-SE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2387107" y="3795886"/>
            <a:ext cx="4369786" cy="369332"/>
          </a:xfrm>
        </p:spPr>
        <p:txBody>
          <a:bodyPr/>
          <a:lstStyle>
            <a:lvl1pPr marL="0" indent="0" algn="ctr"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5292744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2016-04-13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43216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2016-04-13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3347864" y="1563638"/>
            <a:ext cx="4860000" cy="713863"/>
          </a:xfrm>
          <a:prstGeom prst="roundRect">
            <a:avLst>
              <a:gd name="adj" fmla="val 48316"/>
            </a:avLst>
          </a:prstGeom>
          <a:solidFill>
            <a:schemeClr val="accent4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 algn="ctr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/>
          </p:nvPr>
        </p:nvSpPr>
        <p:spPr>
          <a:xfrm>
            <a:off x="288064" y="2132235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2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9"/>
          </p:nvPr>
        </p:nvSpPr>
        <p:spPr>
          <a:xfrm>
            <a:off x="4032480" y="2710788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5">
              <a:alpha val="58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20"/>
          </p:nvPr>
        </p:nvSpPr>
        <p:spPr>
          <a:xfrm>
            <a:off x="1259632" y="3289341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3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21"/>
          </p:nvPr>
        </p:nvSpPr>
        <p:spPr>
          <a:xfrm>
            <a:off x="3203848" y="3867894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1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983827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örstasida alt.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/>
          <p:cNvSpPr/>
          <p:nvPr userDrawn="1"/>
        </p:nvSpPr>
        <p:spPr>
          <a:xfrm>
            <a:off x="-180528" y="1275606"/>
            <a:ext cx="4896544" cy="2322258"/>
          </a:xfrm>
          <a:prstGeom prst="rect">
            <a:avLst/>
          </a:prstGeom>
          <a:gradFill flip="none" rotWithShape="1">
            <a:gsLst>
              <a:gs pos="0">
                <a:srgbClr val="FFC000"/>
              </a:gs>
              <a:gs pos="30000">
                <a:srgbClr val="FFC000"/>
              </a:gs>
              <a:gs pos="79000">
                <a:srgbClr val="FFC000"/>
              </a:gs>
              <a:gs pos="100000">
                <a:srgbClr val="FFA902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6800"/>
              </a:lnSpc>
            </a:pPr>
            <a:endParaRPr lang="sv-SE" sz="5000" b="1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9" name="Rektangel med rundade hörn 8"/>
          <p:cNvSpPr/>
          <p:nvPr userDrawn="1"/>
        </p:nvSpPr>
        <p:spPr>
          <a:xfrm>
            <a:off x="323528" y="1275606"/>
            <a:ext cx="4968552" cy="2322258"/>
          </a:xfrm>
          <a:prstGeom prst="roundRect">
            <a:avLst/>
          </a:prstGeom>
          <a:gradFill flip="none" rotWithShape="1">
            <a:gsLst>
              <a:gs pos="0">
                <a:srgbClr val="FFC000"/>
              </a:gs>
              <a:gs pos="30000">
                <a:srgbClr val="FFC000"/>
              </a:gs>
              <a:gs pos="79000">
                <a:srgbClr val="FFC000"/>
              </a:gs>
              <a:gs pos="100000">
                <a:srgbClr val="FFA902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6800"/>
              </a:lnSpc>
            </a:pPr>
            <a:r>
              <a:rPr lang="sv-SE" sz="5000" b="1" dirty="0" smtClean="0">
                <a:solidFill>
                  <a:prstClr val="black"/>
                </a:solidFill>
              </a:rPr>
              <a:t> </a:t>
            </a:r>
            <a:endParaRPr lang="sv-SE" sz="5000" b="1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0" name="Rektangel 9"/>
          <p:cNvSpPr/>
          <p:nvPr userDrawn="1"/>
        </p:nvSpPr>
        <p:spPr>
          <a:xfrm>
            <a:off x="-180528" y="1275606"/>
            <a:ext cx="4896544" cy="2322258"/>
          </a:xfrm>
          <a:prstGeom prst="rect">
            <a:avLst/>
          </a:prstGeom>
          <a:gradFill flip="none" rotWithShape="1">
            <a:gsLst>
              <a:gs pos="0">
                <a:srgbClr val="FFC000"/>
              </a:gs>
              <a:gs pos="30000">
                <a:srgbClr val="FFC000"/>
              </a:gs>
              <a:gs pos="79000">
                <a:srgbClr val="FFC000"/>
              </a:gs>
              <a:gs pos="100000">
                <a:srgbClr val="FFA902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6800"/>
              </a:lnSpc>
            </a:pPr>
            <a:endParaRPr lang="sv-SE" sz="5000" b="1" dirty="0">
              <a:solidFill>
                <a:prstClr val="black"/>
              </a:solidFill>
              <a:latin typeface="Calibri" pitchFamily="34" charset="0"/>
            </a:endParaRPr>
          </a:p>
        </p:txBody>
      </p:sp>
      <p:pic>
        <p:nvPicPr>
          <p:cNvPr id="13" name="Bildobjekt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059583"/>
            <a:ext cx="3995937" cy="19542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75000"/>
              </a:schemeClr>
            </a:solidFill>
          </a:ln>
          <a:effectLst>
            <a:reflection blurRad="6350" stA="36000" endPos="22000" dir="5400000" sy="-100000" algn="bl" rotWithShape="0"/>
          </a:effectLst>
        </p:spPr>
      </p:pic>
      <p:sp>
        <p:nvSpPr>
          <p:cNvPr id="11" name="Rektangel med rundade hörn 10"/>
          <p:cNvSpPr/>
          <p:nvPr userDrawn="1"/>
        </p:nvSpPr>
        <p:spPr>
          <a:xfrm>
            <a:off x="323528" y="1275606"/>
            <a:ext cx="4968552" cy="2322258"/>
          </a:xfrm>
          <a:prstGeom prst="roundRect">
            <a:avLst/>
          </a:prstGeom>
          <a:gradFill flip="none" rotWithShape="1">
            <a:gsLst>
              <a:gs pos="0">
                <a:srgbClr val="FFC000"/>
              </a:gs>
              <a:gs pos="30000">
                <a:srgbClr val="FFC000"/>
              </a:gs>
              <a:gs pos="79000">
                <a:srgbClr val="FFC000"/>
              </a:gs>
              <a:gs pos="100000">
                <a:srgbClr val="FFA902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6800"/>
              </a:lnSpc>
            </a:pPr>
            <a:r>
              <a:rPr lang="sv-SE" sz="5000" b="1" dirty="0" smtClean="0">
                <a:solidFill>
                  <a:prstClr val="black"/>
                </a:solidFill>
              </a:rPr>
              <a:t> </a:t>
            </a:r>
            <a:endParaRPr lang="sv-SE" sz="5000" b="1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685801" y="1834675"/>
            <a:ext cx="4385733" cy="1102519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5000" b="1"/>
            </a:lvl1pPr>
          </a:lstStyle>
          <a:p>
            <a:r>
              <a:rPr lang="sv-SE" dirty="0" smtClean="0"/>
              <a:t>Rubrik</a:t>
            </a:r>
            <a:endParaRPr lang="sv-SE" dirty="0"/>
          </a:p>
        </p:txBody>
      </p:sp>
      <p:sp>
        <p:nvSpPr>
          <p:cNvPr id="12" name="Platshållare för text 5"/>
          <p:cNvSpPr>
            <a:spLocks noGrp="1"/>
          </p:cNvSpPr>
          <p:nvPr>
            <p:ph type="body" sz="quarter" idx="10" hasCustomPrompt="1"/>
          </p:nvPr>
        </p:nvSpPr>
        <p:spPr>
          <a:xfrm>
            <a:off x="678181" y="3727593"/>
            <a:ext cx="5902325" cy="4329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 i="0" baseline="0">
                <a:latin typeface="Calibri" pitchFamily="34" charset="0"/>
              </a:defRPr>
            </a:lvl1pPr>
          </a:lstStyle>
          <a:p>
            <a:pPr lvl="0"/>
            <a:r>
              <a:rPr lang="sv-SE" dirty="0" smtClean="0"/>
              <a:t>Av: Namn Efternamn</a:t>
            </a:r>
          </a:p>
        </p:txBody>
      </p:sp>
    </p:spTree>
    <p:extLst>
      <p:ext uri="{BB962C8B-B14F-4D97-AF65-F5344CB8AC3E}">
        <p14:creationId xmlns:p14="http://schemas.microsoft.com/office/powerpoint/2010/main" val="265240857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unkt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med rundade hörn 5"/>
          <p:cNvSpPr/>
          <p:nvPr userDrawn="1"/>
        </p:nvSpPr>
        <p:spPr>
          <a:xfrm>
            <a:off x="1475656" y="681540"/>
            <a:ext cx="6192688" cy="1080120"/>
          </a:xfrm>
          <a:prstGeom prst="roundRect">
            <a:avLst/>
          </a:prstGeom>
          <a:gradFill flip="none" rotWithShape="1">
            <a:gsLst>
              <a:gs pos="0">
                <a:srgbClr val="FFC000"/>
              </a:gs>
              <a:gs pos="30000">
                <a:srgbClr val="FFC000"/>
              </a:gs>
              <a:gs pos="79000">
                <a:srgbClr val="FFC000"/>
              </a:gs>
              <a:gs pos="100000">
                <a:srgbClr val="FFA902"/>
              </a:gs>
            </a:gsLst>
            <a:lin ang="5400000" scaled="0"/>
            <a:tileRect/>
          </a:gradFill>
          <a:ln>
            <a:noFill/>
          </a:ln>
          <a:effectLst>
            <a:reflection stA="52000" endPos="2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000">
              <a:lnSpc>
                <a:spcPts val="4400"/>
              </a:lnSpc>
            </a:pPr>
            <a:endParaRPr lang="sv-SE" sz="3800" b="1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1718732" y="783144"/>
            <a:ext cx="5647268" cy="85725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800" b="1"/>
            </a:lvl1pPr>
          </a:lstStyle>
          <a:p>
            <a:r>
              <a:rPr lang="sv-SE" dirty="0" smtClean="0"/>
              <a:t>Rubrik</a:t>
            </a:r>
            <a:endParaRPr lang="sv-SE" dirty="0"/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3" hasCustomPrompt="1"/>
          </p:nvPr>
        </p:nvSpPr>
        <p:spPr>
          <a:xfrm>
            <a:off x="1735138" y="1955800"/>
            <a:ext cx="5351462" cy="233005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 typeface="Arial" pitchFamily="34" charset="0"/>
              <a:buChar char="•"/>
              <a:defRPr sz="2600" b="1" baseline="0"/>
            </a:lvl1pPr>
          </a:lstStyle>
          <a:p>
            <a:pPr lvl="0"/>
            <a:r>
              <a:rPr lang="sv-SE" dirty="0" smtClean="0"/>
              <a:t>Punktlista </a:t>
            </a:r>
          </a:p>
          <a:p>
            <a:pPr lvl="0"/>
            <a:r>
              <a:rPr lang="sv-SE" dirty="0" smtClean="0"/>
              <a:t>Punktlista</a:t>
            </a:r>
          </a:p>
          <a:p>
            <a:pPr lvl="0"/>
            <a:r>
              <a:rPr lang="sv-SE" dirty="0" smtClean="0"/>
              <a:t>Punktlista</a:t>
            </a:r>
          </a:p>
          <a:p>
            <a:pPr lvl="0"/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170212997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unktlista mellanr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med rundade hörn 5"/>
          <p:cNvSpPr/>
          <p:nvPr userDrawn="1"/>
        </p:nvSpPr>
        <p:spPr>
          <a:xfrm>
            <a:off x="1475656" y="681540"/>
            <a:ext cx="6192688" cy="1080120"/>
          </a:xfrm>
          <a:prstGeom prst="roundRect">
            <a:avLst/>
          </a:prstGeom>
          <a:gradFill flip="none" rotWithShape="1">
            <a:gsLst>
              <a:gs pos="0">
                <a:srgbClr val="FFC000"/>
              </a:gs>
              <a:gs pos="30000">
                <a:srgbClr val="FFC000"/>
              </a:gs>
              <a:gs pos="79000">
                <a:srgbClr val="FFC000"/>
              </a:gs>
              <a:gs pos="100000">
                <a:srgbClr val="FFA902"/>
              </a:gs>
            </a:gsLst>
            <a:lin ang="5400000" scaled="0"/>
            <a:tileRect/>
          </a:gradFill>
          <a:ln>
            <a:noFill/>
          </a:ln>
          <a:effectLst>
            <a:reflection stA="52000" endPos="2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000">
              <a:lnSpc>
                <a:spcPts val="4400"/>
              </a:lnSpc>
            </a:pPr>
            <a:endParaRPr lang="sv-SE" sz="3800" b="1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1718732" y="783144"/>
            <a:ext cx="5647268" cy="85725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800" b="1"/>
            </a:lvl1pPr>
          </a:lstStyle>
          <a:p>
            <a:r>
              <a:rPr lang="sv-SE" dirty="0" smtClean="0"/>
              <a:t>Rubrik</a:t>
            </a:r>
            <a:endParaRPr lang="sv-SE" dirty="0"/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3" hasCustomPrompt="1"/>
          </p:nvPr>
        </p:nvSpPr>
        <p:spPr>
          <a:xfrm>
            <a:off x="1735138" y="1955800"/>
            <a:ext cx="5351462" cy="233005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1" baseline="0"/>
            </a:lvl1pPr>
          </a:lstStyle>
          <a:p>
            <a:pPr lvl="0"/>
            <a:r>
              <a:rPr lang="sv-SE" dirty="0" smtClean="0"/>
              <a:t>Punktlista med mellanrum</a:t>
            </a:r>
          </a:p>
          <a:p>
            <a:pPr lvl="0"/>
            <a:endParaRPr lang="sv-SE" dirty="0" smtClean="0"/>
          </a:p>
          <a:p>
            <a:pPr lvl="0"/>
            <a:r>
              <a:rPr lang="sv-SE" dirty="0" smtClean="0"/>
              <a:t>Punktlista med mellanrum. Punktlista med mellanrum</a:t>
            </a:r>
          </a:p>
          <a:p>
            <a:pPr lvl="0"/>
            <a:endParaRPr lang="sv-SE" dirty="0" smtClean="0"/>
          </a:p>
          <a:p>
            <a:pPr lvl="0"/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68481280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915941" y="304835"/>
            <a:ext cx="7312117" cy="699404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1763688" y="1005576"/>
            <a:ext cx="5616624" cy="3456384"/>
          </a:xfrm>
          <a:prstGeom prst="rect">
            <a:avLst/>
          </a:prstGeom>
        </p:spPr>
        <p:txBody>
          <a:bodyPr/>
          <a:lstStyle>
            <a:lvl1pPr marL="252000">
              <a:defRPr>
                <a:latin typeface="Arial Narrow" pitchFamily="34" charset="0"/>
              </a:defRPr>
            </a:lvl1pPr>
            <a:lvl2pPr>
              <a:defRPr>
                <a:latin typeface="Arial Narrow" pitchFamily="34" charset="0"/>
              </a:defRPr>
            </a:lvl2pPr>
            <a:lvl3pPr>
              <a:defRPr>
                <a:latin typeface="Arial Narrow" pitchFamily="34" charset="0"/>
              </a:defRPr>
            </a:lvl3pPr>
            <a:lvl4pPr>
              <a:defRPr>
                <a:latin typeface="Arial Narrow" pitchFamily="34" charset="0"/>
              </a:defRPr>
            </a:lvl4pPr>
            <a:lvl5pPr>
              <a:defRPr>
                <a:latin typeface="Arial Narrow" pitchFamily="34" charset="0"/>
              </a:defRPr>
            </a:lvl5pPr>
          </a:lstStyle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DAF65-DF44-473D-87AD-C272AE601811}" type="datetimeFigureOut">
              <a:rPr lang="sv-S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2016-04-13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5C05FA-1FC6-4B97-90F4-C33D3E4C049C}" type="slidenum">
              <a:rPr lang="sv-S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91139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red layout för mycket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med rundade hörn 2"/>
          <p:cNvSpPr/>
          <p:nvPr userDrawn="1"/>
        </p:nvSpPr>
        <p:spPr>
          <a:xfrm>
            <a:off x="522514" y="681541"/>
            <a:ext cx="8078875" cy="840785"/>
          </a:xfrm>
          <a:prstGeom prst="roundRect">
            <a:avLst/>
          </a:prstGeom>
          <a:gradFill flip="none" rotWithShape="1">
            <a:gsLst>
              <a:gs pos="0">
                <a:srgbClr val="FFC000"/>
              </a:gs>
              <a:gs pos="30000">
                <a:srgbClr val="FFC000"/>
              </a:gs>
              <a:gs pos="79000">
                <a:srgbClr val="FFC000"/>
              </a:gs>
              <a:gs pos="100000">
                <a:srgbClr val="FFA902"/>
              </a:gs>
            </a:gsLst>
            <a:lin ang="5400000" scaled="0"/>
            <a:tileRect/>
          </a:gradFill>
          <a:ln>
            <a:noFill/>
          </a:ln>
          <a:effectLst>
            <a:reflection stA="52000" endPos="2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000">
              <a:lnSpc>
                <a:spcPts val="4400"/>
              </a:lnSpc>
            </a:pPr>
            <a:endParaRPr lang="sv-SE" sz="3800" b="1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4" name="Rubrik 1"/>
          <p:cNvSpPr>
            <a:spLocks noGrp="1"/>
          </p:cNvSpPr>
          <p:nvPr>
            <p:ph type="title" hasCustomPrompt="1"/>
          </p:nvPr>
        </p:nvSpPr>
        <p:spPr>
          <a:xfrm>
            <a:off x="854574" y="783144"/>
            <a:ext cx="7385074" cy="63367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800" b="1"/>
            </a:lvl1pPr>
          </a:lstStyle>
          <a:p>
            <a:r>
              <a:rPr lang="sv-SE" dirty="0" smtClean="0"/>
              <a:t>Rubrik</a:t>
            </a:r>
            <a:endParaRPr lang="sv-SE" dirty="0"/>
          </a:p>
        </p:txBody>
      </p:sp>
      <p:sp>
        <p:nvSpPr>
          <p:cNvPr id="5" name="Platshållare för text 7"/>
          <p:cNvSpPr>
            <a:spLocks noGrp="1"/>
          </p:cNvSpPr>
          <p:nvPr>
            <p:ph type="body" sz="quarter" idx="13" hasCustomPrompt="1"/>
          </p:nvPr>
        </p:nvSpPr>
        <p:spPr>
          <a:xfrm>
            <a:off x="854110" y="1748414"/>
            <a:ext cx="7311483" cy="25374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baseline="0"/>
            </a:lvl1pPr>
          </a:lstStyle>
          <a:p>
            <a:pPr lvl="0"/>
            <a:r>
              <a:rPr lang="sv-SE" dirty="0" smtClean="0"/>
              <a:t>Text eller punktlista</a:t>
            </a:r>
          </a:p>
          <a:p>
            <a:pPr lvl="0"/>
            <a:endParaRPr lang="sv-SE" dirty="0" smtClean="0"/>
          </a:p>
          <a:p>
            <a:pPr lvl="0"/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256206482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lats för stor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med rundade hörn 5"/>
          <p:cNvSpPr/>
          <p:nvPr userDrawn="1"/>
        </p:nvSpPr>
        <p:spPr>
          <a:xfrm>
            <a:off x="1475656" y="681540"/>
            <a:ext cx="6192688" cy="1080120"/>
          </a:xfrm>
          <a:prstGeom prst="roundRect">
            <a:avLst/>
          </a:prstGeom>
          <a:gradFill flip="none" rotWithShape="1">
            <a:gsLst>
              <a:gs pos="0">
                <a:srgbClr val="FFC000"/>
              </a:gs>
              <a:gs pos="30000">
                <a:srgbClr val="FFC000"/>
              </a:gs>
              <a:gs pos="79000">
                <a:srgbClr val="FFC000"/>
              </a:gs>
              <a:gs pos="100000">
                <a:srgbClr val="FFA902"/>
              </a:gs>
            </a:gsLst>
            <a:lin ang="5400000" scaled="0"/>
            <a:tileRect/>
          </a:gradFill>
          <a:ln>
            <a:noFill/>
          </a:ln>
          <a:effectLst>
            <a:reflection stA="52000" endPos="2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000">
              <a:lnSpc>
                <a:spcPts val="4400"/>
              </a:lnSpc>
            </a:pPr>
            <a:endParaRPr lang="sv-SE" sz="3800" b="1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1718732" y="783144"/>
            <a:ext cx="5647268" cy="85725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800" b="1"/>
            </a:lvl1pPr>
          </a:lstStyle>
          <a:p>
            <a:r>
              <a:rPr lang="sv-SE" dirty="0" smtClean="0"/>
              <a:t>Rubrik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5897316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med rundade hörn 2"/>
          <p:cNvSpPr/>
          <p:nvPr userDrawn="1"/>
        </p:nvSpPr>
        <p:spPr>
          <a:xfrm>
            <a:off x="1475656" y="681540"/>
            <a:ext cx="6192688" cy="1080120"/>
          </a:xfrm>
          <a:prstGeom prst="roundRect">
            <a:avLst/>
          </a:prstGeom>
          <a:gradFill flip="none" rotWithShape="1">
            <a:gsLst>
              <a:gs pos="0">
                <a:srgbClr val="FFC000"/>
              </a:gs>
              <a:gs pos="30000">
                <a:srgbClr val="FFC000"/>
              </a:gs>
              <a:gs pos="79000">
                <a:srgbClr val="FFC000"/>
              </a:gs>
              <a:gs pos="100000">
                <a:srgbClr val="FFA902"/>
              </a:gs>
            </a:gsLst>
            <a:lin ang="5400000" scaled="0"/>
            <a:tileRect/>
          </a:gradFill>
          <a:ln>
            <a:noFill/>
          </a:ln>
          <a:effectLst>
            <a:reflection stA="52000" endPos="2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000">
              <a:lnSpc>
                <a:spcPts val="4400"/>
              </a:lnSpc>
            </a:pPr>
            <a:endParaRPr lang="sv-SE" sz="3800" b="1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4" name="Rubrik 1"/>
          <p:cNvSpPr>
            <a:spLocks noGrp="1"/>
          </p:cNvSpPr>
          <p:nvPr>
            <p:ph type="title" hasCustomPrompt="1"/>
          </p:nvPr>
        </p:nvSpPr>
        <p:spPr>
          <a:xfrm>
            <a:off x="1718732" y="783144"/>
            <a:ext cx="5647268" cy="85725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800" b="1" baseline="0"/>
            </a:lvl1pPr>
          </a:lstStyle>
          <a:p>
            <a:r>
              <a:rPr lang="sv-SE" dirty="0" smtClean="0"/>
              <a:t>Rubrik</a:t>
            </a:r>
            <a:endParaRPr lang="sv-SE" dirty="0"/>
          </a:p>
        </p:txBody>
      </p:sp>
      <p:sp>
        <p:nvSpPr>
          <p:cNvPr id="6" name="Platshållare för text 5"/>
          <p:cNvSpPr>
            <a:spLocks noGrp="1"/>
          </p:cNvSpPr>
          <p:nvPr>
            <p:ph type="body" sz="quarter" idx="10" hasCustomPrompt="1"/>
          </p:nvPr>
        </p:nvSpPr>
        <p:spPr>
          <a:xfrm>
            <a:off x="1765301" y="1990233"/>
            <a:ext cx="5902325" cy="389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 i="0" baseline="0">
                <a:latin typeface="Calibri" pitchFamily="34" charset="0"/>
              </a:defRPr>
            </a:lvl1pPr>
          </a:lstStyle>
          <a:p>
            <a:pPr lvl="0"/>
            <a:r>
              <a:rPr lang="sv-SE" dirty="0" smtClean="0"/>
              <a:t>Underrubrik</a:t>
            </a:r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1" hasCustomPrompt="1"/>
          </p:nvPr>
        </p:nvSpPr>
        <p:spPr>
          <a:xfrm>
            <a:off x="2025651" y="2466975"/>
            <a:ext cx="5641975" cy="1963341"/>
          </a:xfrm>
          <a:prstGeom prst="rect">
            <a:avLst/>
          </a:prstGeom>
        </p:spPr>
        <p:txBody>
          <a:bodyPr/>
          <a:lstStyle>
            <a:lvl1pPr>
              <a:defRPr sz="2400" b="1" i="0" baseline="0"/>
            </a:lvl1pPr>
          </a:lstStyle>
          <a:p>
            <a:pPr lvl="0"/>
            <a:r>
              <a:rPr lang="sv-SE" dirty="0" smtClean="0"/>
              <a:t>Punktlista</a:t>
            </a:r>
          </a:p>
        </p:txBody>
      </p:sp>
    </p:spTree>
    <p:extLst>
      <p:ext uri="{BB962C8B-B14F-4D97-AF65-F5344CB8AC3E}">
        <p14:creationId xmlns:p14="http://schemas.microsoft.com/office/powerpoint/2010/main" val="4274554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2016-04-13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3491880" y="1851694"/>
            <a:ext cx="2160000" cy="1440111"/>
          </a:xfrm>
        </p:spPr>
        <p:txBody>
          <a:bodyPr/>
          <a:lstStyle/>
          <a:p>
            <a:endParaRPr lang="sv-SE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2387107" y="3795886"/>
            <a:ext cx="4369786" cy="369332"/>
          </a:xfrm>
        </p:spPr>
        <p:txBody>
          <a:bodyPr/>
          <a:lstStyle>
            <a:lvl1pPr marL="0" indent="0" algn="ctr"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8303285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i ru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med rundade hörn 4"/>
          <p:cNvSpPr/>
          <p:nvPr userDrawn="1"/>
        </p:nvSpPr>
        <p:spPr>
          <a:xfrm>
            <a:off x="1425688" y="951570"/>
            <a:ext cx="6192688" cy="2322258"/>
          </a:xfrm>
          <a:prstGeom prst="roundRect">
            <a:avLst/>
          </a:prstGeom>
          <a:gradFill flip="none" rotWithShape="1">
            <a:gsLst>
              <a:gs pos="0">
                <a:srgbClr val="FFC000"/>
              </a:gs>
              <a:gs pos="30000">
                <a:srgbClr val="FFC000"/>
              </a:gs>
              <a:gs pos="79000">
                <a:srgbClr val="FFC000"/>
              </a:gs>
              <a:gs pos="100000">
                <a:srgbClr val="FFA902"/>
              </a:gs>
            </a:gsLst>
            <a:lin ang="5400000" scaled="0"/>
            <a:tileRect/>
          </a:gradFill>
          <a:ln>
            <a:noFill/>
          </a:ln>
          <a:effectLst>
            <a:reflection stA="52000" endPos="1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000">
              <a:lnSpc>
                <a:spcPts val="4560"/>
              </a:lnSpc>
            </a:pPr>
            <a:endParaRPr lang="sv-SE" sz="3800" b="1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7" name="Rubrik 1"/>
          <p:cNvSpPr>
            <a:spLocks noGrp="1"/>
          </p:cNvSpPr>
          <p:nvPr>
            <p:ph type="title" hasCustomPrompt="1"/>
          </p:nvPr>
        </p:nvSpPr>
        <p:spPr>
          <a:xfrm>
            <a:off x="1820175" y="1310591"/>
            <a:ext cx="5545825" cy="160421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800" b="1" baseline="0"/>
            </a:lvl1pPr>
          </a:lstStyle>
          <a:p>
            <a:r>
              <a:rPr lang="sv-SE" dirty="0" smtClean="0"/>
              <a:t>Skriv din text här. Skriv din text här. Skriv din text här. Skriv din text här. Skriv din text här. Skriv din text här.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9244522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ed layout med plats för stor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med rundade hörn 2"/>
          <p:cNvSpPr/>
          <p:nvPr userDrawn="1"/>
        </p:nvSpPr>
        <p:spPr>
          <a:xfrm>
            <a:off x="522514" y="681541"/>
            <a:ext cx="8078875" cy="840785"/>
          </a:xfrm>
          <a:prstGeom prst="roundRect">
            <a:avLst/>
          </a:prstGeom>
          <a:gradFill flip="none" rotWithShape="1">
            <a:gsLst>
              <a:gs pos="0">
                <a:srgbClr val="FFC000"/>
              </a:gs>
              <a:gs pos="30000">
                <a:srgbClr val="FFC000"/>
              </a:gs>
              <a:gs pos="79000">
                <a:srgbClr val="FFC000"/>
              </a:gs>
              <a:gs pos="100000">
                <a:srgbClr val="FFA902"/>
              </a:gs>
            </a:gsLst>
            <a:lin ang="5400000" scaled="0"/>
            <a:tileRect/>
          </a:gradFill>
          <a:ln>
            <a:noFill/>
          </a:ln>
          <a:effectLst>
            <a:reflection stA="52000" endPos="2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000">
              <a:lnSpc>
                <a:spcPts val="4400"/>
              </a:lnSpc>
            </a:pPr>
            <a:endParaRPr lang="sv-SE" sz="3800" b="1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4" name="Rubrik 1"/>
          <p:cNvSpPr>
            <a:spLocks noGrp="1"/>
          </p:cNvSpPr>
          <p:nvPr>
            <p:ph type="title" hasCustomPrompt="1"/>
          </p:nvPr>
        </p:nvSpPr>
        <p:spPr>
          <a:xfrm>
            <a:off x="854574" y="783144"/>
            <a:ext cx="7385074" cy="63367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800" b="1"/>
            </a:lvl1pPr>
          </a:lstStyle>
          <a:p>
            <a:r>
              <a:rPr lang="sv-SE" dirty="0" smtClean="0"/>
              <a:t>Rubrik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2112538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1714494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smtClean="0"/>
              <a:t>Klicka här för att ändra format på underrubrik i bakgrunden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78CF7739-0171-4138-A540-8F9E71681F5F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2016-04-13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236A53D-BCA4-4936-AFE9-D711448EC744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latshållare för rubrik 1"/>
          <p:cNvSpPr>
            <a:spLocks noGrp="1"/>
          </p:cNvSpPr>
          <p:nvPr>
            <p:ph type="title"/>
          </p:nvPr>
        </p:nvSpPr>
        <p:spPr>
          <a:xfrm>
            <a:off x="857224" y="535767"/>
            <a:ext cx="7358114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1314227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B06881-D473-4748-9281-D0F6BC00A50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07043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ed layout för mycket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med rundade hörn 2"/>
          <p:cNvSpPr/>
          <p:nvPr userDrawn="1"/>
        </p:nvSpPr>
        <p:spPr>
          <a:xfrm>
            <a:off x="522514" y="681541"/>
            <a:ext cx="8078875" cy="840785"/>
          </a:xfrm>
          <a:prstGeom prst="roundRect">
            <a:avLst/>
          </a:prstGeom>
          <a:gradFill flip="none" rotWithShape="1">
            <a:gsLst>
              <a:gs pos="0">
                <a:srgbClr val="FFC000"/>
              </a:gs>
              <a:gs pos="30000">
                <a:srgbClr val="FFC000"/>
              </a:gs>
              <a:gs pos="79000">
                <a:srgbClr val="FFC000"/>
              </a:gs>
              <a:gs pos="100000">
                <a:srgbClr val="FFA902"/>
              </a:gs>
            </a:gsLst>
            <a:lin ang="5400000" scaled="0"/>
            <a:tileRect/>
          </a:gradFill>
          <a:ln>
            <a:noFill/>
          </a:ln>
          <a:effectLst>
            <a:reflection stA="52000" endPos="2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000">
              <a:lnSpc>
                <a:spcPts val="4400"/>
              </a:lnSpc>
            </a:pPr>
            <a:endParaRPr lang="sv-SE" sz="3800" b="1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4" name="Rubrik 1"/>
          <p:cNvSpPr>
            <a:spLocks noGrp="1"/>
          </p:cNvSpPr>
          <p:nvPr>
            <p:ph type="title" hasCustomPrompt="1"/>
          </p:nvPr>
        </p:nvSpPr>
        <p:spPr>
          <a:xfrm>
            <a:off x="854574" y="783144"/>
            <a:ext cx="7385074" cy="63367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800" b="1"/>
            </a:lvl1pPr>
          </a:lstStyle>
          <a:p>
            <a:r>
              <a:rPr lang="sv-SE" dirty="0" smtClean="0"/>
              <a:t>Rubrik</a:t>
            </a:r>
            <a:endParaRPr lang="sv-SE" dirty="0"/>
          </a:p>
        </p:txBody>
      </p:sp>
      <p:sp>
        <p:nvSpPr>
          <p:cNvPr id="5" name="Platshållare för text 7"/>
          <p:cNvSpPr>
            <a:spLocks noGrp="1"/>
          </p:cNvSpPr>
          <p:nvPr>
            <p:ph type="body" sz="quarter" idx="13" hasCustomPrompt="1"/>
          </p:nvPr>
        </p:nvSpPr>
        <p:spPr>
          <a:xfrm>
            <a:off x="854110" y="1748414"/>
            <a:ext cx="7311483" cy="25374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600" b="1" baseline="0"/>
            </a:lvl1pPr>
          </a:lstStyle>
          <a:p>
            <a:pPr lvl="0"/>
            <a:r>
              <a:rPr lang="sv-SE" dirty="0" smtClean="0"/>
              <a:t>Text eller punktlista</a:t>
            </a:r>
          </a:p>
          <a:p>
            <a:pPr lvl="0"/>
            <a:endParaRPr lang="sv-SE" dirty="0" smtClean="0"/>
          </a:p>
          <a:p>
            <a:pPr lvl="0"/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428886023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8000" y="1562400"/>
            <a:ext cx="7488000" cy="1728000"/>
          </a:xfrm>
        </p:spPr>
        <p:txBody>
          <a:bodyPr wrap="square">
            <a:noAutofit/>
          </a:bodyPr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2016-04-13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9315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2016-04-13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5400000" cy="2196000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4314546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2016-04-13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5400000" cy="25200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0887839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544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_pic_landscac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2016-04-13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4320024" cy="2196000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364163" y="1511300"/>
            <a:ext cx="3779837" cy="2644775"/>
          </a:xfrm>
        </p:spPr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719141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_pic_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2016-04-13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5400000" cy="2196000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516688" y="1511300"/>
            <a:ext cx="2627312" cy="2894013"/>
          </a:xfrm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61861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Relationship Id="rId3" Type="http://schemas.openxmlformats.org/officeDocument/2006/relationships/image" Target="../media/image1.png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theme" Target="../theme/theme10.xml"/><Relationship Id="rId12" Type="http://schemas.openxmlformats.org/officeDocument/2006/relationships/image" Target="../media/image2.wmf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8.xml"/><Relationship Id="rId6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0.xml"/><Relationship Id="rId8" Type="http://schemas.openxmlformats.org/officeDocument/2006/relationships/theme" Target="../theme/theme11.xml"/><Relationship Id="rId9" Type="http://schemas.openxmlformats.org/officeDocument/2006/relationships/image" Target="../media/image3.wmf"/><Relationship Id="rId1" Type="http://schemas.openxmlformats.org/officeDocument/2006/relationships/slideLayout" Target="../slideLayouts/slideLayout44.xml"/><Relationship Id="rId2" Type="http://schemas.openxmlformats.org/officeDocument/2006/relationships/slideLayout" Target="../slideLayouts/slideLayout45.xml"/></Relationships>
</file>

<file path=ppt/slideMasters/_rels/slideMaster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70.xml"/><Relationship Id="rId21" Type="http://schemas.openxmlformats.org/officeDocument/2006/relationships/slideLayout" Target="../slideLayouts/slideLayout71.xml"/><Relationship Id="rId22" Type="http://schemas.openxmlformats.org/officeDocument/2006/relationships/slideLayout" Target="../slideLayouts/slideLayout72.xml"/><Relationship Id="rId23" Type="http://schemas.openxmlformats.org/officeDocument/2006/relationships/theme" Target="../theme/theme12.xml"/><Relationship Id="rId24" Type="http://schemas.openxmlformats.org/officeDocument/2006/relationships/image" Target="../media/image3.wmf"/><Relationship Id="rId10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65.xml"/><Relationship Id="rId16" Type="http://schemas.openxmlformats.org/officeDocument/2006/relationships/slideLayout" Target="../slideLayouts/slideLayout66.xml"/><Relationship Id="rId17" Type="http://schemas.openxmlformats.org/officeDocument/2006/relationships/slideLayout" Target="../slideLayouts/slideLayout67.xml"/><Relationship Id="rId18" Type="http://schemas.openxmlformats.org/officeDocument/2006/relationships/slideLayout" Target="../slideLayouts/slideLayout68.xml"/><Relationship Id="rId19" Type="http://schemas.openxmlformats.org/officeDocument/2006/relationships/slideLayout" Target="../slideLayouts/slideLayout69.xml"/><Relationship Id="rId1" Type="http://schemas.openxmlformats.org/officeDocument/2006/relationships/slideLayout" Target="../slideLayouts/slideLayout51.xml"/><Relationship Id="rId2" Type="http://schemas.openxmlformats.org/officeDocument/2006/relationships/slideLayout" Target="../slideLayouts/slideLayout52.xml"/><Relationship Id="rId3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4.xml"/><Relationship Id="rId5" Type="http://schemas.openxmlformats.org/officeDocument/2006/relationships/slideLayout" Target="../slideLayouts/slideLayout55.xml"/><Relationship Id="rId6" Type="http://schemas.openxmlformats.org/officeDocument/2006/relationships/slideLayout" Target="../slideLayouts/slideLayout56.xml"/><Relationship Id="rId7" Type="http://schemas.openxmlformats.org/officeDocument/2006/relationships/slideLayout" Target="../slideLayouts/slideLayout57.xml"/><Relationship Id="rId8" Type="http://schemas.openxmlformats.org/officeDocument/2006/relationships/slideLayout" Target="../slideLayouts/slideLayout58.xml"/></Relationships>
</file>

<file path=ppt/slideMasters/_rels/slideMaster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1.xml"/><Relationship Id="rId20" Type="http://schemas.openxmlformats.org/officeDocument/2006/relationships/slideLayout" Target="../slideLayouts/slideLayout92.xml"/><Relationship Id="rId21" Type="http://schemas.openxmlformats.org/officeDocument/2006/relationships/slideLayout" Target="../slideLayouts/slideLayout93.xml"/><Relationship Id="rId22" Type="http://schemas.openxmlformats.org/officeDocument/2006/relationships/slideLayout" Target="../slideLayouts/slideLayout94.xml"/><Relationship Id="rId23" Type="http://schemas.openxmlformats.org/officeDocument/2006/relationships/theme" Target="../theme/theme13.xml"/><Relationship Id="rId24" Type="http://schemas.openxmlformats.org/officeDocument/2006/relationships/image" Target="../media/image3.wmf"/><Relationship Id="rId10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5.xml"/><Relationship Id="rId14" Type="http://schemas.openxmlformats.org/officeDocument/2006/relationships/slideLayout" Target="../slideLayouts/slideLayout86.xml"/><Relationship Id="rId15" Type="http://schemas.openxmlformats.org/officeDocument/2006/relationships/slideLayout" Target="../slideLayouts/slideLayout87.xml"/><Relationship Id="rId16" Type="http://schemas.openxmlformats.org/officeDocument/2006/relationships/slideLayout" Target="../slideLayouts/slideLayout88.xml"/><Relationship Id="rId17" Type="http://schemas.openxmlformats.org/officeDocument/2006/relationships/slideLayout" Target="../slideLayouts/slideLayout89.xml"/><Relationship Id="rId18" Type="http://schemas.openxmlformats.org/officeDocument/2006/relationships/slideLayout" Target="../slideLayouts/slideLayout90.xml"/><Relationship Id="rId19" Type="http://schemas.openxmlformats.org/officeDocument/2006/relationships/slideLayout" Target="../slideLayouts/slideLayout91.xml"/><Relationship Id="rId1" Type="http://schemas.openxmlformats.org/officeDocument/2006/relationships/slideLayout" Target="../slideLayouts/slideLayout73.xml"/><Relationship Id="rId2" Type="http://schemas.openxmlformats.org/officeDocument/2006/relationships/slideLayout" Target="../slideLayouts/slideLayout74.xml"/><Relationship Id="rId3" Type="http://schemas.openxmlformats.org/officeDocument/2006/relationships/slideLayout" Target="../slideLayouts/slideLayout75.xml"/><Relationship Id="rId4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7.xml"/><Relationship Id="rId6" Type="http://schemas.openxmlformats.org/officeDocument/2006/relationships/slideLayout" Target="../slideLayouts/slideLayout78.xml"/><Relationship Id="rId7" Type="http://schemas.openxmlformats.org/officeDocument/2006/relationships/slideLayout" Target="../slideLayouts/slideLayout79.xml"/><Relationship Id="rId8" Type="http://schemas.openxmlformats.org/officeDocument/2006/relationships/slideLayout" Target="../slideLayouts/slideLayout80.xml"/></Relationships>
</file>

<file path=ppt/slideMasters/_rels/slideMaster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03.xml"/><Relationship Id="rId20" Type="http://schemas.openxmlformats.org/officeDocument/2006/relationships/slideLayout" Target="../slideLayouts/slideLayout114.xml"/><Relationship Id="rId21" Type="http://schemas.openxmlformats.org/officeDocument/2006/relationships/slideLayout" Target="../slideLayouts/slideLayout115.xml"/><Relationship Id="rId22" Type="http://schemas.openxmlformats.org/officeDocument/2006/relationships/slideLayout" Target="../slideLayouts/slideLayout116.xml"/><Relationship Id="rId23" Type="http://schemas.openxmlformats.org/officeDocument/2006/relationships/theme" Target="../theme/theme14.xml"/><Relationship Id="rId24" Type="http://schemas.openxmlformats.org/officeDocument/2006/relationships/image" Target="../media/image3.wmf"/><Relationship Id="rId10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07.xml"/><Relationship Id="rId14" Type="http://schemas.openxmlformats.org/officeDocument/2006/relationships/slideLayout" Target="../slideLayouts/slideLayout108.xml"/><Relationship Id="rId15" Type="http://schemas.openxmlformats.org/officeDocument/2006/relationships/slideLayout" Target="../slideLayouts/slideLayout109.xml"/><Relationship Id="rId16" Type="http://schemas.openxmlformats.org/officeDocument/2006/relationships/slideLayout" Target="../slideLayouts/slideLayout110.xml"/><Relationship Id="rId17" Type="http://schemas.openxmlformats.org/officeDocument/2006/relationships/slideLayout" Target="../slideLayouts/slideLayout111.xml"/><Relationship Id="rId18" Type="http://schemas.openxmlformats.org/officeDocument/2006/relationships/slideLayout" Target="../slideLayouts/slideLayout112.xml"/><Relationship Id="rId19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95.xml"/><Relationship Id="rId2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1.xml"/><Relationship Id="rId8" Type="http://schemas.openxmlformats.org/officeDocument/2006/relationships/slideLayout" Target="../slideLayouts/slideLayout10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theme" Target="../theme/theme2.xml"/><Relationship Id="rId1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2" Type="http://schemas.openxmlformats.org/officeDocument/2006/relationships/slideLayout" Target="../slideLayouts/slideLayout3.xml"/><Relationship Id="rId3" Type="http://schemas.openxmlformats.org/officeDocument/2006/relationships/slideLayout" Target="../slideLayouts/slideLayout4.xml"/><Relationship Id="rId4" Type="http://schemas.openxmlformats.org/officeDocument/2006/relationships/slideLayout" Target="../slideLayouts/slideLayout5.xml"/><Relationship Id="rId5" Type="http://schemas.openxmlformats.org/officeDocument/2006/relationships/slideLayout" Target="../slideLayouts/slideLayout6.xml"/><Relationship Id="rId6" Type="http://schemas.openxmlformats.org/officeDocument/2006/relationships/slideLayout" Target="../slideLayouts/slideLayout7.xml"/><Relationship Id="rId7" Type="http://schemas.openxmlformats.org/officeDocument/2006/relationships/slideLayout" Target="../slideLayouts/slideLayout8.xml"/><Relationship Id="rId8" Type="http://schemas.openxmlformats.org/officeDocument/2006/relationships/slideLayout" Target="../slideLayouts/slideLayout9.xml"/><Relationship Id="rId9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theme" Target="../theme/theme3.xml"/><Relationship Id="rId12" Type="http://schemas.openxmlformats.org/officeDocument/2006/relationships/image" Target="../media/image3.wmf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6.xml"/><Relationship Id="rId6" Type="http://schemas.openxmlformats.org/officeDocument/2006/relationships/slideLayout" Target="../slideLayouts/slideLayout27.xml"/><Relationship Id="rId7" Type="http://schemas.openxmlformats.org/officeDocument/2006/relationships/slideLayout" Target="../slideLayouts/slideLayout28.xml"/><Relationship Id="rId8" Type="http://schemas.openxmlformats.org/officeDocument/2006/relationships/theme" Target="../theme/theme4.xml"/><Relationship Id="rId9" Type="http://schemas.openxmlformats.org/officeDocument/2006/relationships/image" Target="../media/image3.wmf"/><Relationship Id="rId1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jpg"/><Relationship Id="rId5" Type="http://schemas.openxmlformats.org/officeDocument/2006/relationships/image" Target="../media/image3.wmf"/><Relationship Id="rId1" Type="http://schemas.openxmlformats.org/officeDocument/2006/relationships/slideLayout" Target="../slideLayouts/slideLayout29.xml"/><Relationship Id="rId2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6.jpg"/><Relationship Id="rId5" Type="http://schemas.openxmlformats.org/officeDocument/2006/relationships/image" Target="../media/image3.wmf"/><Relationship Id="rId1" Type="http://schemas.openxmlformats.org/officeDocument/2006/relationships/slideLayout" Target="../slideLayouts/slideLayout30.xml"/><Relationship Id="rId2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4.png"/><Relationship Id="rId5" Type="http://schemas.openxmlformats.org/officeDocument/2006/relationships/image" Target="../media/image3.wmf"/><Relationship Id="rId1" Type="http://schemas.openxmlformats.org/officeDocument/2006/relationships/slideLayout" Target="../slideLayouts/slideLayout31.xml"/><Relationship Id="rId2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3.wmf"/><Relationship Id="rId1" Type="http://schemas.openxmlformats.org/officeDocument/2006/relationships/slideLayout" Target="../slideLayouts/slideLayout33.xml"/><Relationship Id="rId2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2016-04-13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6" name="Rectangle 5"/>
          <p:cNvSpPr/>
          <p:nvPr/>
        </p:nvSpPr>
        <p:spPr>
          <a:xfrm>
            <a:off x="-22470" y="5095443"/>
            <a:ext cx="1849541" cy="5147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ectangle 7"/>
          <p:cNvSpPr/>
          <p:nvPr/>
        </p:nvSpPr>
        <p:spPr>
          <a:xfrm>
            <a:off x="1806401" y="5095443"/>
            <a:ext cx="1849541" cy="5147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113" y="478892"/>
            <a:ext cx="2464842" cy="86872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635272" y="5095443"/>
            <a:ext cx="1849541" cy="514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Rectangle 10"/>
          <p:cNvSpPr/>
          <p:nvPr/>
        </p:nvSpPr>
        <p:spPr>
          <a:xfrm>
            <a:off x="5464143" y="5095443"/>
            <a:ext cx="1849541" cy="5147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ectangle 11"/>
          <p:cNvSpPr/>
          <p:nvPr/>
        </p:nvSpPr>
        <p:spPr>
          <a:xfrm>
            <a:off x="7293014" y="5095443"/>
            <a:ext cx="1849541" cy="5147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72028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</p:sldLayoutIdLst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2573"/>
          <a:stretch/>
        </p:blipFill>
        <p:spPr>
          <a:xfrm>
            <a:off x="7973710" y="4570639"/>
            <a:ext cx="1062785" cy="36537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411510"/>
            <a:ext cx="7002738" cy="699404"/>
          </a:xfrm>
          <a:prstGeom prst="rect">
            <a:avLst/>
          </a:prstGeom>
          <a:solidFill>
            <a:schemeClr val="tx1"/>
          </a:solidFill>
        </p:spPr>
        <p:txBody>
          <a:bodyPr vert="horz" wrap="none" lIns="432000" tIns="72000" rIns="180000" bIns="72000" rtlCol="0" anchor="ctr">
            <a:spAutoFit/>
          </a:bodyPr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1512000"/>
            <a:ext cx="5400000" cy="2520000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2016-04-13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836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</p:sldLayoutIdLst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411510"/>
            <a:ext cx="7002738" cy="699404"/>
          </a:xfrm>
          <a:prstGeom prst="rect">
            <a:avLst/>
          </a:prstGeom>
          <a:solidFill>
            <a:schemeClr val="tx1"/>
          </a:solidFill>
        </p:spPr>
        <p:txBody>
          <a:bodyPr vert="horz" wrap="none" lIns="432000" tIns="72000" rIns="180000" bIns="72000" rtlCol="0" anchor="ctr">
            <a:spAutoFit/>
          </a:bodyPr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1512000"/>
            <a:ext cx="5400000" cy="2520000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2016-04-13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94" r="9698" b="-1249"/>
          <a:stretch/>
        </p:blipFill>
        <p:spPr>
          <a:xfrm>
            <a:off x="7075109" y="0"/>
            <a:ext cx="2068891" cy="1707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259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</p:sldLayoutIdLst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411510"/>
            <a:ext cx="7002738" cy="699404"/>
          </a:xfrm>
          <a:prstGeom prst="rect">
            <a:avLst/>
          </a:prstGeom>
          <a:solidFill>
            <a:schemeClr val="tx1"/>
          </a:solidFill>
        </p:spPr>
        <p:txBody>
          <a:bodyPr vert="horz" wrap="none" lIns="432000" tIns="72000" rIns="180000" bIns="72000" rtlCol="0" anchor="ctr">
            <a:spAutoFit/>
          </a:bodyPr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1512000"/>
            <a:ext cx="5400000" cy="2520000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2016-04-13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26" b="19693"/>
          <a:stretch/>
        </p:blipFill>
        <p:spPr>
          <a:xfrm>
            <a:off x="8270411" y="4302484"/>
            <a:ext cx="873589" cy="84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593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  <p:sldLayoutId id="2147483789" r:id="rId13"/>
    <p:sldLayoutId id="2147483790" r:id="rId14"/>
    <p:sldLayoutId id="2147483791" r:id="rId15"/>
    <p:sldLayoutId id="2147483792" r:id="rId16"/>
    <p:sldLayoutId id="2147483793" r:id="rId17"/>
    <p:sldLayoutId id="2147483794" r:id="rId18"/>
    <p:sldLayoutId id="2147483795" r:id="rId19"/>
    <p:sldLayoutId id="2147483796" r:id="rId20"/>
    <p:sldLayoutId id="2147483797" r:id="rId21"/>
    <p:sldLayoutId id="2147483798" r:id="rId22"/>
  </p:sldLayoutIdLst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411510"/>
            <a:ext cx="7002738" cy="699404"/>
          </a:xfrm>
          <a:prstGeom prst="rect">
            <a:avLst/>
          </a:prstGeom>
          <a:solidFill>
            <a:schemeClr val="tx1"/>
          </a:solidFill>
        </p:spPr>
        <p:txBody>
          <a:bodyPr vert="horz" wrap="none" lIns="432000" tIns="72000" rIns="180000" bIns="72000" rtlCol="0" anchor="ctr">
            <a:spAutoFit/>
          </a:bodyPr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1512000"/>
            <a:ext cx="5400000" cy="2520000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2016-04-13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26" b="19693"/>
          <a:stretch/>
        </p:blipFill>
        <p:spPr>
          <a:xfrm>
            <a:off x="8270411" y="4302484"/>
            <a:ext cx="873589" cy="84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007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  <p:sldLayoutId id="2147483811" r:id="rId12"/>
    <p:sldLayoutId id="2147483812" r:id="rId13"/>
    <p:sldLayoutId id="2147483813" r:id="rId14"/>
    <p:sldLayoutId id="2147483814" r:id="rId15"/>
    <p:sldLayoutId id="2147483815" r:id="rId16"/>
    <p:sldLayoutId id="2147483816" r:id="rId17"/>
    <p:sldLayoutId id="2147483817" r:id="rId18"/>
    <p:sldLayoutId id="2147483818" r:id="rId19"/>
    <p:sldLayoutId id="2147483819" r:id="rId20"/>
    <p:sldLayoutId id="2147483820" r:id="rId21"/>
    <p:sldLayoutId id="2147483821" r:id="rId22"/>
  </p:sldLayoutIdLst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411510"/>
            <a:ext cx="7002738" cy="699404"/>
          </a:xfrm>
          <a:prstGeom prst="rect">
            <a:avLst/>
          </a:prstGeom>
          <a:solidFill>
            <a:schemeClr val="tx1"/>
          </a:solidFill>
        </p:spPr>
        <p:txBody>
          <a:bodyPr vert="horz" wrap="none" lIns="432000" tIns="72000" rIns="180000" bIns="72000" rtlCol="0" anchor="ctr">
            <a:spAutoFit/>
          </a:bodyPr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1512000"/>
            <a:ext cx="5400000" cy="2520000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2016-04-13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26" b="19693"/>
          <a:stretch/>
        </p:blipFill>
        <p:spPr>
          <a:xfrm>
            <a:off x="8270411" y="4302484"/>
            <a:ext cx="873589" cy="84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001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  <p:sldLayoutId id="2147483835" r:id="rId13"/>
    <p:sldLayoutId id="2147483836" r:id="rId14"/>
    <p:sldLayoutId id="2147483837" r:id="rId15"/>
    <p:sldLayoutId id="2147483838" r:id="rId16"/>
    <p:sldLayoutId id="2147483839" r:id="rId17"/>
    <p:sldLayoutId id="2147483840" r:id="rId18"/>
    <p:sldLayoutId id="2147483841" r:id="rId19"/>
    <p:sldLayoutId id="2147483842" r:id="rId20"/>
    <p:sldLayoutId id="2147483843" r:id="rId21"/>
    <p:sldLayoutId id="2147483844" r:id="rId22"/>
  </p:sldLayoutIdLst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2573"/>
          <a:stretch/>
        </p:blipFill>
        <p:spPr>
          <a:xfrm>
            <a:off x="7973710" y="4570639"/>
            <a:ext cx="1062785" cy="36537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411510"/>
            <a:ext cx="7002738" cy="699404"/>
          </a:xfrm>
          <a:prstGeom prst="rect">
            <a:avLst/>
          </a:prstGeom>
          <a:solidFill>
            <a:schemeClr val="tx1"/>
          </a:solidFill>
        </p:spPr>
        <p:txBody>
          <a:bodyPr vert="horz" wrap="none" lIns="432000" tIns="72000" rIns="180000" bIns="72000" rtlCol="0" anchor="ctr">
            <a:spAutoFit/>
          </a:bodyPr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1512000"/>
            <a:ext cx="5400000" cy="2520000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2016-04-13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‹Nr.›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70429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724" r:id="rId4"/>
    <p:sldLayoutId id="2147483725" r:id="rId5"/>
    <p:sldLayoutId id="2147483682" r:id="rId6"/>
    <p:sldLayoutId id="2147483683" r:id="rId7"/>
    <p:sldLayoutId id="2147483684" r:id="rId8"/>
    <p:sldLayoutId id="2147483685" r:id="rId9"/>
    <p:sldLayoutId id="2147483686" r:id="rId10"/>
  </p:sldLayoutIdLst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411510"/>
            <a:ext cx="7002738" cy="699404"/>
          </a:xfrm>
          <a:prstGeom prst="rect">
            <a:avLst/>
          </a:prstGeom>
          <a:solidFill>
            <a:schemeClr val="tx1"/>
          </a:solidFill>
        </p:spPr>
        <p:txBody>
          <a:bodyPr vert="horz" wrap="none" lIns="432000" tIns="72000" rIns="180000" bIns="72000" rtlCol="0" anchor="ctr">
            <a:spAutoFit/>
          </a:bodyPr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1512000"/>
            <a:ext cx="5400000" cy="2520000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2016-04-13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‹Nr.›</a:t>
            </a:fld>
            <a:endParaRPr lang="sv-S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26" b="19693"/>
          <a:stretch/>
        </p:blipFill>
        <p:spPr>
          <a:xfrm>
            <a:off x="8270411" y="4302484"/>
            <a:ext cx="873589" cy="84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427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</p:sldLayoutIdLst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411510"/>
            <a:ext cx="7002738" cy="699404"/>
          </a:xfrm>
          <a:prstGeom prst="rect">
            <a:avLst/>
          </a:prstGeom>
          <a:solidFill>
            <a:schemeClr val="tx1"/>
          </a:solidFill>
        </p:spPr>
        <p:txBody>
          <a:bodyPr vert="horz" wrap="none" lIns="432000" tIns="72000" rIns="180000" bIns="72000" rtlCol="0" anchor="ctr">
            <a:spAutoFit/>
          </a:bodyPr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1512000"/>
            <a:ext cx="5400000" cy="2520000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2016-04-13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‹Nr.›</a:t>
            </a:fld>
            <a:endParaRPr lang="sv-S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94" r="9698" b="-1249"/>
          <a:stretch/>
        </p:blipFill>
        <p:spPr>
          <a:xfrm>
            <a:off x="7075109" y="0"/>
            <a:ext cx="2068891" cy="1707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884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4" r:id="rId4"/>
    <p:sldLayoutId id="2147483745" r:id="rId5"/>
    <p:sldLayoutId id="2147483746" r:id="rId6"/>
    <p:sldLayoutId id="2147483747" r:id="rId7"/>
  </p:sldLayoutIdLst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2016-04-13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‹Nr.›</a:t>
            </a:fld>
            <a:endParaRPr lang="sv-S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75" b="16780"/>
          <a:stretch/>
        </p:blipFill>
        <p:spPr>
          <a:xfrm>
            <a:off x="8292089" y="4306443"/>
            <a:ext cx="851911" cy="8370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0" y="0"/>
            <a:ext cx="9123770" cy="5143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26" b="19693"/>
          <a:stretch/>
        </p:blipFill>
        <p:spPr>
          <a:xfrm>
            <a:off x="8270411" y="4302484"/>
            <a:ext cx="873589" cy="84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767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</p:sldLayoutIdLst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2016-04-13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‹Nr.›</a:t>
            </a:fld>
            <a:endParaRPr lang="sv-S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75" b="16780"/>
          <a:stretch/>
        </p:blipFill>
        <p:spPr>
          <a:xfrm>
            <a:off x="8292089" y="4306443"/>
            <a:ext cx="851911" cy="8370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26" b="19693"/>
          <a:stretch/>
        </p:blipFill>
        <p:spPr>
          <a:xfrm>
            <a:off x="8270411" y="4302484"/>
            <a:ext cx="873589" cy="84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221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</p:sldLayoutIdLst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2016-04-13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‹Nr.›</a:t>
            </a:fld>
            <a:endParaRPr lang="sv-SE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75" b="16780"/>
          <a:stretch/>
        </p:blipFill>
        <p:spPr>
          <a:xfrm>
            <a:off x="8292089" y="4306443"/>
            <a:ext cx="851911" cy="8370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26" b="19693"/>
          <a:stretch/>
        </p:blipFill>
        <p:spPr>
          <a:xfrm>
            <a:off x="8270411" y="4302484"/>
            <a:ext cx="873589" cy="84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707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</p:sldLayoutIdLst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2016-04-13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‹Nr.›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39302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</p:sldLayoutIdLst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273" y="239466"/>
            <a:ext cx="1799335" cy="634167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2016-04-13</a:t>
            </a:fld>
            <a:endParaRPr lang="sv-S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6" t="1" r="-819" b="14418"/>
          <a:stretch/>
        </p:blipFill>
        <p:spPr>
          <a:xfrm>
            <a:off x="0" y="555527"/>
            <a:ext cx="5004048" cy="458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501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</p:sldLayoutIdLst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1.jpeg"/><Relationship Id="rId3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0.jpeg"/><Relationship Id="rId3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2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9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0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1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2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3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51670"/>
            <a:ext cx="5292080" cy="720080"/>
          </a:xfrm>
        </p:spPr>
        <p:txBody>
          <a:bodyPr/>
          <a:lstStyle/>
          <a:p>
            <a:r>
              <a:rPr lang="sv-SE" sz="3200" dirty="0" smtClean="0"/>
              <a:t>Att mäta tillgänglighet</a:t>
            </a:r>
            <a:endParaRPr lang="en-US" sz="3200" dirty="0"/>
          </a:p>
        </p:txBody>
      </p:sp>
      <p:sp>
        <p:nvSpPr>
          <p:cNvPr id="6" name="Platshållare för text 5"/>
          <p:cNvSpPr txBox="1">
            <a:spLocks noGrp="1"/>
          </p:cNvSpPr>
          <p:nvPr>
            <p:ph type="body" sz="quarter" idx="13"/>
          </p:nvPr>
        </p:nvSpPr>
        <p:spPr>
          <a:xfrm>
            <a:off x="467544" y="3507854"/>
            <a:ext cx="4170282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Susanna Laurin</a:t>
            </a:r>
          </a:p>
          <a:p>
            <a:r>
              <a:rPr lang="sv-SE" dirty="0" err="1"/>
              <a:t>s</a:t>
            </a:r>
            <a:r>
              <a:rPr lang="sv-SE" dirty="0" err="1" smtClean="0"/>
              <a:t>usanna.laurin@funka.com</a:t>
            </a:r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3154768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" y="-164554"/>
            <a:ext cx="9170835" cy="6082075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827679" y="3363838"/>
            <a:ext cx="7344721" cy="1296144"/>
          </a:xfrm>
        </p:spPr>
        <p:txBody>
          <a:bodyPr/>
          <a:lstStyle/>
          <a:p>
            <a:r>
              <a:rPr lang="sv-SE" dirty="0" smtClean="0"/>
              <a:t>LOU förändras 1 januari 2017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58545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828000" y="987574"/>
            <a:ext cx="7488000" cy="3385614"/>
          </a:xfrm>
        </p:spPr>
        <p:txBody>
          <a:bodyPr/>
          <a:lstStyle/>
          <a:p>
            <a:r>
              <a:rPr lang="sv-SE" sz="2800" dirty="0"/>
              <a:t>När det som anskaffas </a:t>
            </a:r>
            <a:r>
              <a:rPr lang="sv-SE" sz="2800" dirty="0" smtClean="0"/>
              <a:t>ska </a:t>
            </a:r>
            <a:r>
              <a:rPr lang="sv-SE" sz="2800" dirty="0"/>
              <a:t>användas av fysiska personer </a:t>
            </a:r>
            <a:r>
              <a:rPr lang="sv-SE" sz="2800" dirty="0" smtClean="0"/>
              <a:t>SKA de </a:t>
            </a:r>
            <a:r>
              <a:rPr lang="sv-SE" sz="2800" dirty="0"/>
              <a:t>tekniska specifikationerna bestämmas med beaktande av samtliga användares behov, däribland tillgängligheten för personer med funktionsnedsättning</a:t>
            </a:r>
            <a:r>
              <a:rPr lang="sv-SE" sz="2800" dirty="0" smtClean="0"/>
              <a:t>.</a:t>
            </a:r>
            <a:endParaRPr lang="sv-SE" sz="2800" dirty="0"/>
          </a:p>
        </p:txBody>
      </p:sp>
    </p:spTree>
    <p:extLst>
      <p:ext uri="{BB962C8B-B14F-4D97-AF65-F5344CB8AC3E}">
        <p14:creationId xmlns:p14="http://schemas.microsoft.com/office/powerpoint/2010/main" val="862497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5674" y="-843020"/>
            <a:ext cx="10268998" cy="6829541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899592" y="1741078"/>
            <a:ext cx="7488000" cy="1728000"/>
          </a:xfrm>
        </p:spPr>
        <p:txBody>
          <a:bodyPr/>
          <a:lstStyle/>
          <a:p>
            <a:r>
              <a:rPr lang="sv-SE" dirty="0" smtClean="0"/>
              <a:t>Kanske det bästa som hänt (!)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90499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411510"/>
            <a:ext cx="8460432" cy="699404"/>
          </a:xfrm>
        </p:spPr>
        <p:txBody>
          <a:bodyPr/>
          <a:lstStyle/>
          <a:p>
            <a:r>
              <a:rPr lang="sv-SE" dirty="0" smtClean="0"/>
              <a:t>Använd upphandling som verktyg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sv-SE" dirty="0" smtClean="0"/>
              <a:t>Stora belopp</a:t>
            </a:r>
          </a:p>
          <a:p>
            <a:r>
              <a:rPr lang="sv-SE" dirty="0" smtClean="0"/>
              <a:t>Ni kan påverka!</a:t>
            </a:r>
          </a:p>
          <a:p>
            <a:r>
              <a:rPr lang="sv-SE" dirty="0" smtClean="0"/>
              <a:t>Ringar på vattnet</a:t>
            </a:r>
          </a:p>
        </p:txBody>
      </p:sp>
      <p:pic>
        <p:nvPicPr>
          <p:cNvPr id="5" name="Platshållare för bild 4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56" r="5256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4" name="Bildobjekt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163" y="1511300"/>
            <a:ext cx="4142505" cy="263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811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901" y="-956642"/>
            <a:ext cx="9335452" cy="6223635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439652" y="699542"/>
            <a:ext cx="6264696" cy="3480056"/>
          </a:xfrm>
          <a:prstGeom prst="rect">
            <a:avLst/>
          </a:prstGeom>
          <a:solidFill>
            <a:schemeClr val="tx1"/>
          </a:solidFill>
        </p:spPr>
        <p:txBody>
          <a:bodyPr wrap="square" lIns="612000" tIns="432000" rIns="288000" bIns="576000" anchor="ctr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sv-SE" sz="3200" dirty="0" err="1"/>
              <a:t>Proposal</a:t>
            </a:r>
            <a:r>
              <a:rPr lang="sv-SE" sz="3200" dirty="0"/>
              <a:t> for a </a:t>
            </a:r>
            <a:r>
              <a:rPr lang="sv-SE" sz="3200" dirty="0" err="1"/>
              <a:t>Directive</a:t>
            </a:r>
            <a:r>
              <a:rPr lang="sv-SE" sz="3200" dirty="0"/>
              <a:t> </a:t>
            </a:r>
            <a:r>
              <a:rPr lang="sv-SE" sz="3200" dirty="0" err="1"/>
              <a:t>of</a:t>
            </a:r>
            <a:r>
              <a:rPr lang="sv-SE" sz="3200" dirty="0"/>
              <a:t> the </a:t>
            </a:r>
            <a:r>
              <a:rPr lang="sv-SE" sz="3200" dirty="0" err="1"/>
              <a:t>European</a:t>
            </a:r>
            <a:r>
              <a:rPr lang="sv-SE" sz="3200" dirty="0"/>
              <a:t> </a:t>
            </a:r>
            <a:r>
              <a:rPr lang="sv-SE" sz="3200" dirty="0" err="1"/>
              <a:t>Parliament</a:t>
            </a:r>
            <a:r>
              <a:rPr lang="sv-SE" sz="3200" dirty="0"/>
              <a:t> and </a:t>
            </a:r>
            <a:r>
              <a:rPr lang="sv-SE" sz="3200" dirty="0" err="1"/>
              <a:t>of</a:t>
            </a:r>
            <a:r>
              <a:rPr lang="sv-SE" sz="3200" dirty="0"/>
              <a:t> the Council on the </a:t>
            </a:r>
            <a:r>
              <a:rPr lang="sv-SE" sz="3200" dirty="0" err="1"/>
              <a:t>accessibility</a:t>
            </a:r>
            <a:r>
              <a:rPr lang="sv-SE" sz="3200" dirty="0"/>
              <a:t> </a:t>
            </a:r>
            <a:r>
              <a:rPr lang="sv-SE" sz="3200" dirty="0" err="1"/>
              <a:t>of</a:t>
            </a:r>
            <a:r>
              <a:rPr lang="sv-SE" sz="3200" dirty="0"/>
              <a:t> public </a:t>
            </a:r>
            <a:r>
              <a:rPr lang="sv-SE" sz="3200" dirty="0" err="1"/>
              <a:t>sector</a:t>
            </a:r>
            <a:r>
              <a:rPr lang="sv-SE" sz="3200" dirty="0"/>
              <a:t> </a:t>
            </a:r>
            <a:r>
              <a:rPr lang="sv-SE" sz="3200" dirty="0" err="1"/>
              <a:t>bodies</a:t>
            </a:r>
            <a:r>
              <a:rPr lang="sv-SE" sz="3200" dirty="0"/>
              <a:t>' </a:t>
            </a:r>
            <a:r>
              <a:rPr lang="sv-SE" sz="3200" dirty="0" err="1"/>
              <a:t>websites</a:t>
            </a:r>
            <a:r>
              <a:rPr lang="sv-SE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50248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411510"/>
            <a:ext cx="5724128" cy="699404"/>
          </a:xfrm>
        </p:spPr>
        <p:txBody>
          <a:bodyPr/>
          <a:lstStyle/>
          <a:p>
            <a:r>
              <a:rPr lang="sv-SE" dirty="0" smtClean="0"/>
              <a:t>Vad innebär det här?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4320024" cy="2644076"/>
          </a:xfrm>
        </p:spPr>
        <p:txBody>
          <a:bodyPr>
            <a:normAutofit fontScale="77500" lnSpcReduction="20000"/>
          </a:bodyPr>
          <a:lstStyle/>
          <a:p>
            <a:r>
              <a:rPr lang="sv-SE" sz="2800" dirty="0" smtClean="0"/>
              <a:t>Endast webb</a:t>
            </a:r>
          </a:p>
          <a:p>
            <a:r>
              <a:rPr lang="sv-SE" sz="2800" dirty="0" smtClean="0"/>
              <a:t>WCAG </a:t>
            </a:r>
            <a:r>
              <a:rPr lang="sv-SE" sz="2800" dirty="0"/>
              <a:t>2.0 nivå AA</a:t>
            </a:r>
          </a:p>
          <a:p>
            <a:r>
              <a:rPr lang="sv-SE" sz="2800" dirty="0"/>
              <a:t>Minimikrav</a:t>
            </a:r>
          </a:p>
          <a:p>
            <a:r>
              <a:rPr lang="sv-SE" sz="2800" dirty="0" smtClean="0"/>
              <a:t>Nationella krav</a:t>
            </a:r>
            <a:endParaRPr lang="sv-SE" sz="2800" dirty="0"/>
          </a:p>
          <a:p>
            <a:r>
              <a:rPr lang="sv-SE" sz="2800" dirty="0"/>
              <a:t>Upphandlare får bättre stöd</a:t>
            </a:r>
          </a:p>
          <a:p>
            <a:r>
              <a:rPr lang="sv-SE" sz="2800" dirty="0"/>
              <a:t>Branschen har något att </a:t>
            </a:r>
            <a:br>
              <a:rPr lang="sv-SE" sz="2800" dirty="0"/>
            </a:br>
            <a:r>
              <a:rPr lang="sv-SE" sz="2800" dirty="0"/>
              <a:t>förhålla sig till</a:t>
            </a:r>
          </a:p>
          <a:p>
            <a:endParaRPr lang="sv-SE" dirty="0"/>
          </a:p>
        </p:txBody>
      </p:sp>
      <p:sp>
        <p:nvSpPr>
          <p:cNvPr id="5" name="Platshållare för bild 4"/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4" name="Bildobjekt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0" r="16530"/>
          <a:stretch/>
        </p:blipFill>
        <p:spPr>
          <a:xfrm>
            <a:off x="5364087" y="1512000"/>
            <a:ext cx="3816425" cy="264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779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411510"/>
            <a:ext cx="4067944" cy="699404"/>
          </a:xfrm>
        </p:spPr>
        <p:txBody>
          <a:bodyPr/>
          <a:lstStyle/>
          <a:p>
            <a:r>
              <a:rPr lang="sv-SE" dirty="0" smtClean="0"/>
              <a:t>Och dessutom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 smtClean="0"/>
              <a:t>Nationell </a:t>
            </a:r>
            <a:r>
              <a:rPr lang="sv-SE" dirty="0"/>
              <a:t>uppföljning</a:t>
            </a:r>
          </a:p>
          <a:p>
            <a:r>
              <a:rPr lang="sv-SE" dirty="0"/>
              <a:t>EU-sanktionerad </a:t>
            </a:r>
            <a:r>
              <a:rPr lang="sv-SE" dirty="0" smtClean="0"/>
              <a:t>metodik</a:t>
            </a:r>
          </a:p>
          <a:p>
            <a:endParaRPr lang="sv-SE" dirty="0"/>
          </a:p>
          <a:p>
            <a:r>
              <a:rPr lang="sv-SE" dirty="0"/>
              <a:t>Oklar </a:t>
            </a:r>
            <a:r>
              <a:rPr lang="sv-SE" dirty="0" smtClean="0"/>
              <a:t>omfattning</a:t>
            </a:r>
            <a:endParaRPr lang="sv-SE" dirty="0"/>
          </a:p>
          <a:p>
            <a:endParaRPr lang="sv-SE" dirty="0"/>
          </a:p>
        </p:txBody>
      </p:sp>
      <p:sp>
        <p:nvSpPr>
          <p:cNvPr id="4" name="Platshållare för bild 3"/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7" y="1512000"/>
            <a:ext cx="3962991" cy="264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241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44" y="-164555"/>
            <a:ext cx="9174144" cy="6082853"/>
          </a:xfrm>
          <a:prstGeom prst="rect">
            <a:avLst/>
          </a:prstGeom>
        </p:spPr>
      </p:pic>
      <p:sp>
        <p:nvSpPr>
          <p:cNvPr id="4" name="Rubrik 3"/>
          <p:cNvSpPr>
            <a:spLocks noGrp="1"/>
          </p:cNvSpPr>
          <p:nvPr>
            <p:ph type="ctrTitle"/>
          </p:nvPr>
        </p:nvSpPr>
        <p:spPr>
          <a:xfrm>
            <a:off x="1187624" y="1203598"/>
            <a:ext cx="5328592" cy="1728000"/>
          </a:xfrm>
        </p:spPr>
        <p:txBody>
          <a:bodyPr/>
          <a:lstStyle/>
          <a:p>
            <a:r>
              <a:rPr lang="sv-SE" smtClean="0"/>
              <a:t>Rekommendationer </a:t>
            </a:r>
            <a:br>
              <a:rPr lang="sv-SE" smtClean="0"/>
            </a:br>
            <a:r>
              <a:rPr lang="sv-SE" smtClean="0"/>
              <a:t>för </a:t>
            </a:r>
            <a:r>
              <a:rPr lang="sv-SE" dirty="0" smtClean="0"/>
              <a:t>en mätmetod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51917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411510"/>
            <a:ext cx="4788024" cy="699404"/>
          </a:xfrm>
        </p:spPr>
        <p:txBody>
          <a:bodyPr/>
          <a:lstStyle/>
          <a:p>
            <a:r>
              <a:rPr lang="is-IS" dirty="0"/>
              <a:t>SMART 2014-0061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 smtClean="0"/>
              <a:t>Kartlägga</a:t>
            </a:r>
          </a:p>
          <a:p>
            <a:r>
              <a:rPr lang="sv-SE" dirty="0" smtClean="0"/>
              <a:t>Validera</a:t>
            </a:r>
          </a:p>
          <a:p>
            <a:r>
              <a:rPr lang="sv-SE" dirty="0" smtClean="0"/>
              <a:t>Rekommendera</a:t>
            </a:r>
            <a:endParaRPr lang="sv-SE" dirty="0"/>
          </a:p>
        </p:txBody>
      </p:sp>
      <p:pic>
        <p:nvPicPr>
          <p:cNvPr id="5" name="Platshållare för bild 4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6" r="376"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893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static3.businessinsider.com/image/531f06886da811784ad5200c/the-4-most-insane-stunts-from-mission-impossible-trailer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4" y="-437110"/>
            <a:ext cx="9117236" cy="6824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4499992" y="2427734"/>
            <a:ext cx="4896128" cy="1728000"/>
          </a:xfrm>
        </p:spPr>
        <p:txBody>
          <a:bodyPr/>
          <a:lstStyle/>
          <a:p>
            <a:r>
              <a:rPr lang="sv-SE" smtClean="0"/>
              <a:t>Ett litet problem </a:t>
            </a:r>
            <a:r>
              <a:rPr lang="is-IS" dirty="0" smtClean="0"/>
              <a:t>…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05807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>
          <a:xfrm>
            <a:off x="0" y="411510"/>
            <a:ext cx="2267744" cy="699404"/>
          </a:xfrm>
        </p:spPr>
        <p:txBody>
          <a:bodyPr/>
          <a:lstStyle/>
          <a:p>
            <a:r>
              <a:rPr lang="sv-SE" dirty="0" smtClean="0"/>
              <a:t>Funka </a:t>
            </a:r>
            <a:endParaRPr lang="sv-SE" dirty="0"/>
          </a:p>
        </p:txBody>
      </p:sp>
      <p:sp>
        <p:nvSpPr>
          <p:cNvPr id="6" name="Platshållare för text 5"/>
          <p:cNvSpPr>
            <a:spLocks noGrp="1"/>
          </p:cNvSpPr>
          <p:nvPr>
            <p:ph type="body" sz="quarter" idx="13"/>
          </p:nvPr>
        </p:nvSpPr>
        <p:spPr>
          <a:xfrm>
            <a:off x="467999" y="1512000"/>
            <a:ext cx="4896163" cy="2196000"/>
          </a:xfrm>
        </p:spPr>
        <p:txBody>
          <a:bodyPr/>
          <a:lstStyle/>
          <a:p>
            <a:r>
              <a:rPr lang="sv-SE" sz="2000" dirty="0"/>
              <a:t>Startades av </a:t>
            </a:r>
            <a:r>
              <a:rPr lang="sv-SE" sz="2000" dirty="0" smtClean="0"/>
              <a:t>funktionshinderrörelsen</a:t>
            </a:r>
            <a:endParaRPr lang="sv-SE" sz="2000" dirty="0"/>
          </a:p>
          <a:p>
            <a:r>
              <a:rPr lang="sv-SE" sz="2000" dirty="0"/>
              <a:t>Privatägt bolag 2000</a:t>
            </a:r>
          </a:p>
          <a:p>
            <a:r>
              <a:rPr lang="sv-SE" sz="2000" dirty="0"/>
              <a:t>Oslo 2010</a:t>
            </a:r>
          </a:p>
          <a:p>
            <a:r>
              <a:rPr lang="sv-SE" sz="2000" dirty="0"/>
              <a:t>Madrid 2013</a:t>
            </a:r>
          </a:p>
          <a:p>
            <a:pPr marL="0" indent="0">
              <a:buNone/>
            </a:pPr>
            <a:endParaRPr lang="sv-SE" dirty="0"/>
          </a:p>
        </p:txBody>
      </p:sp>
      <p:sp>
        <p:nvSpPr>
          <p:cNvPr id="2" name="Platshållare för bild 1"/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4" name="Bildobjekt 3" descr="En person i rullstol som hoppar fallskärm. Foto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47" b="14861"/>
          <a:stretch/>
        </p:blipFill>
        <p:spPr>
          <a:xfrm>
            <a:off x="5364163" y="1529869"/>
            <a:ext cx="3779837" cy="2545089"/>
          </a:xfrm>
          <a:prstGeom prst="rect">
            <a:avLst/>
          </a:prstGeom>
        </p:spPr>
      </p:pic>
      <p:pic>
        <p:nvPicPr>
          <p:cNvPr id="7" name="Bildobjekt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4515966"/>
            <a:ext cx="2969182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111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411510"/>
            <a:ext cx="6012160" cy="699404"/>
          </a:xfrm>
        </p:spPr>
        <p:txBody>
          <a:bodyPr/>
          <a:lstStyle/>
          <a:p>
            <a:r>
              <a:rPr lang="sv-SE" dirty="0"/>
              <a:t>4</a:t>
            </a:r>
            <a:r>
              <a:rPr lang="sv-SE" dirty="0" smtClean="0"/>
              <a:t>3 initiativ identifierade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pPr marL="179388" indent="-179388">
              <a:spcBef>
                <a:spcPts val="1000"/>
              </a:spcBef>
            </a:pPr>
            <a:r>
              <a:rPr lang="en-GB" dirty="0" err="1"/>
              <a:t>Baserade</a:t>
            </a:r>
            <a:r>
              <a:rPr lang="en-GB" dirty="0"/>
              <a:t> </a:t>
            </a:r>
            <a:r>
              <a:rPr lang="en-GB" dirty="0" err="1"/>
              <a:t>på</a:t>
            </a:r>
            <a:r>
              <a:rPr lang="en-GB" dirty="0"/>
              <a:t> WCAG 2.0 </a:t>
            </a:r>
          </a:p>
          <a:p>
            <a:pPr marL="179388" indent="-179388">
              <a:spcBef>
                <a:spcPts val="1000"/>
              </a:spcBef>
            </a:pPr>
            <a:r>
              <a:rPr lang="en-GB" dirty="0" smtClean="0"/>
              <a:t>100 </a:t>
            </a:r>
            <a:r>
              <a:rPr lang="en-GB" dirty="0"/>
              <a:t>- 500 </a:t>
            </a:r>
            <a:r>
              <a:rPr lang="en-GB" dirty="0" err="1"/>
              <a:t>webbplatser</a:t>
            </a:r>
            <a:endParaRPr lang="en-GB" dirty="0"/>
          </a:p>
          <a:p>
            <a:pPr marL="179388" indent="-179388">
              <a:spcBef>
                <a:spcPts val="1000"/>
              </a:spcBef>
            </a:pPr>
            <a:r>
              <a:rPr lang="en-GB" dirty="0" err="1"/>
              <a:t>O</a:t>
            </a:r>
            <a:r>
              <a:rPr lang="en-GB" dirty="0" err="1" smtClean="0"/>
              <a:t>ffentlig</a:t>
            </a:r>
            <a:r>
              <a:rPr lang="en-GB" dirty="0" smtClean="0"/>
              <a:t> </a:t>
            </a:r>
            <a:r>
              <a:rPr lang="en-GB" dirty="0" err="1" smtClean="0"/>
              <a:t>sektors</a:t>
            </a:r>
            <a:r>
              <a:rPr lang="en-GB" dirty="0" smtClean="0"/>
              <a:t> </a:t>
            </a:r>
            <a:r>
              <a:rPr lang="en-GB" dirty="0" err="1" smtClean="0"/>
              <a:t>webbplatser</a:t>
            </a:r>
            <a:endParaRPr lang="en-GB" dirty="0" smtClean="0"/>
          </a:p>
          <a:p>
            <a:pPr marL="179388" indent="-179388">
              <a:spcBef>
                <a:spcPts val="1000"/>
              </a:spcBef>
            </a:pPr>
            <a:r>
              <a:rPr lang="en-GB" dirty="0" err="1"/>
              <a:t>D</a:t>
            </a:r>
            <a:r>
              <a:rPr lang="en-GB" dirty="0" err="1" smtClean="0"/>
              <a:t>elvis</a:t>
            </a:r>
            <a:r>
              <a:rPr lang="en-GB" dirty="0" smtClean="0"/>
              <a:t> </a:t>
            </a:r>
            <a:r>
              <a:rPr lang="en-GB" dirty="0" err="1" smtClean="0"/>
              <a:t>automatiskt</a:t>
            </a:r>
            <a:endParaRPr lang="en-GB" dirty="0" smtClean="0"/>
          </a:p>
          <a:p>
            <a:pPr marL="179388" indent="-179388">
              <a:spcBef>
                <a:spcPts val="1000"/>
              </a:spcBef>
            </a:pPr>
            <a:r>
              <a:rPr lang="en-GB" dirty="0" err="1"/>
              <a:t>Sporadiska</a:t>
            </a:r>
            <a:r>
              <a:rPr lang="en-GB" dirty="0"/>
              <a:t> </a:t>
            </a:r>
            <a:r>
              <a:rPr lang="en-GB" dirty="0" err="1" smtClean="0"/>
              <a:t>kontroller</a:t>
            </a:r>
            <a:endParaRPr lang="en-GB" dirty="0" smtClean="0"/>
          </a:p>
          <a:p>
            <a:pPr marL="179388" indent="-179388">
              <a:spcBef>
                <a:spcPts val="1000"/>
              </a:spcBef>
            </a:pPr>
            <a:r>
              <a:rPr lang="en-GB" dirty="0" err="1" smtClean="0"/>
              <a:t>Slutanvändare</a:t>
            </a:r>
            <a:r>
              <a:rPr lang="en-GB" dirty="0" smtClean="0"/>
              <a:t> </a:t>
            </a:r>
            <a:r>
              <a:rPr lang="en-GB" dirty="0" err="1" smtClean="0"/>
              <a:t>saknas</a:t>
            </a:r>
            <a:endParaRPr lang="en-GB" dirty="0"/>
          </a:p>
        </p:txBody>
      </p:sp>
      <p:sp>
        <p:nvSpPr>
          <p:cNvPr id="8" name="Platshållare för bild 7"/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9" name="Bildobjekt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564"/>
          <a:stretch/>
        </p:blipFill>
        <p:spPr>
          <a:xfrm>
            <a:off x="5352476" y="1511449"/>
            <a:ext cx="3779201" cy="264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731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411510"/>
            <a:ext cx="3635896" cy="699404"/>
          </a:xfrm>
        </p:spPr>
        <p:txBody>
          <a:bodyPr/>
          <a:lstStyle/>
          <a:p>
            <a:r>
              <a:rPr lang="sv-SE" dirty="0" smtClean="0"/>
              <a:t>Vi valde ut 5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 smtClean="0"/>
              <a:t>Norge</a:t>
            </a:r>
          </a:p>
          <a:p>
            <a:r>
              <a:rPr lang="sv-SE" dirty="0" smtClean="0"/>
              <a:t>Danmark</a:t>
            </a:r>
          </a:p>
          <a:p>
            <a:r>
              <a:rPr lang="sv-SE" dirty="0" smtClean="0"/>
              <a:t>Holland</a:t>
            </a:r>
          </a:p>
          <a:p>
            <a:r>
              <a:rPr lang="sv-SE" dirty="0" smtClean="0"/>
              <a:t>Spanien</a:t>
            </a:r>
          </a:p>
          <a:p>
            <a:r>
              <a:rPr lang="sv-SE" dirty="0" smtClean="0"/>
              <a:t>Portugal</a:t>
            </a:r>
          </a:p>
        </p:txBody>
      </p:sp>
      <p:sp>
        <p:nvSpPr>
          <p:cNvPr id="4" name="Platshållare för bild 3"/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163" y="1578193"/>
            <a:ext cx="3779837" cy="252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55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411510"/>
            <a:ext cx="3059832" cy="699404"/>
          </a:xfrm>
        </p:spPr>
        <p:txBody>
          <a:bodyPr/>
          <a:lstStyle/>
          <a:p>
            <a:r>
              <a:rPr lang="sv-SE" dirty="0" smtClean="0"/>
              <a:t>Vi testade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4968096" cy="2196000"/>
          </a:xfrm>
        </p:spPr>
        <p:txBody>
          <a:bodyPr/>
          <a:lstStyle/>
          <a:p>
            <a:r>
              <a:rPr lang="sv-SE" dirty="0" smtClean="0"/>
              <a:t>5 olika webbplatser</a:t>
            </a:r>
          </a:p>
          <a:p>
            <a:r>
              <a:rPr lang="sv-SE" dirty="0" smtClean="0"/>
              <a:t>2 olika experter</a:t>
            </a:r>
          </a:p>
          <a:p>
            <a:r>
              <a:rPr lang="sv-SE" dirty="0" smtClean="0"/>
              <a:t>Följer metoden</a:t>
            </a:r>
          </a:p>
          <a:p>
            <a:r>
              <a:rPr lang="sv-SE" dirty="0" smtClean="0"/>
              <a:t>Kontrollerar mot WCAG EM</a:t>
            </a:r>
            <a:endParaRPr lang="sv-SE" dirty="0"/>
          </a:p>
        </p:txBody>
      </p:sp>
      <p:sp>
        <p:nvSpPr>
          <p:cNvPr id="5" name="Platshållare för bild 4"/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4" name="Bildobjekt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" t="40599" r="-399" b="14602"/>
          <a:stretch/>
        </p:blipFill>
        <p:spPr>
          <a:xfrm>
            <a:off x="5364162" y="1505650"/>
            <a:ext cx="3960365" cy="266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99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411510"/>
            <a:ext cx="6228184" cy="699404"/>
          </a:xfrm>
        </p:spPr>
        <p:txBody>
          <a:bodyPr/>
          <a:lstStyle/>
          <a:p>
            <a:r>
              <a:rPr lang="sv-SE" dirty="0" smtClean="0"/>
              <a:t>Resultat av valideringen 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10000"/>
          </a:bodyPr>
          <a:lstStyle/>
          <a:p>
            <a:pPr lvl="0"/>
            <a:r>
              <a:rPr lang="en-GB" dirty="0" smtClean="0"/>
              <a:t>De </a:t>
            </a:r>
            <a:r>
              <a:rPr lang="en-GB" dirty="0" err="1" smtClean="0"/>
              <a:t>flesta</a:t>
            </a:r>
            <a:r>
              <a:rPr lang="en-GB" dirty="0" smtClean="0"/>
              <a:t> </a:t>
            </a:r>
            <a:r>
              <a:rPr lang="en-GB" dirty="0" err="1" smtClean="0"/>
              <a:t>har</a:t>
            </a:r>
            <a:r>
              <a:rPr lang="en-GB" dirty="0" smtClean="0"/>
              <a:t> </a:t>
            </a:r>
            <a:r>
              <a:rPr lang="en-GB" dirty="0" err="1" smtClean="0"/>
              <a:t>låg</a:t>
            </a:r>
            <a:r>
              <a:rPr lang="en-GB" dirty="0" smtClean="0"/>
              <a:t> </a:t>
            </a:r>
            <a:r>
              <a:rPr lang="en-GB" dirty="0" err="1" smtClean="0"/>
              <a:t>tillförlitlighet</a:t>
            </a:r>
            <a:endParaRPr lang="en-GB" dirty="0"/>
          </a:p>
          <a:p>
            <a:r>
              <a:rPr lang="en-GB" dirty="0" err="1" smtClean="0"/>
              <a:t>Detaljerade</a:t>
            </a:r>
            <a:r>
              <a:rPr lang="en-GB" dirty="0" smtClean="0"/>
              <a:t> </a:t>
            </a:r>
            <a:r>
              <a:rPr lang="en-GB" dirty="0" err="1" smtClean="0"/>
              <a:t>beskrivningar</a:t>
            </a:r>
            <a:r>
              <a:rPr lang="en-GB" dirty="0" smtClean="0"/>
              <a:t> </a:t>
            </a:r>
            <a:r>
              <a:rPr lang="en-GB" dirty="0" err="1" smtClean="0"/>
              <a:t>av</a:t>
            </a:r>
            <a:r>
              <a:rPr lang="en-GB" dirty="0" smtClean="0"/>
              <a:t> </a:t>
            </a:r>
            <a:r>
              <a:rPr lang="en-GB" dirty="0" err="1" smtClean="0"/>
              <a:t>testerna</a:t>
            </a:r>
            <a:r>
              <a:rPr lang="en-GB" dirty="0" smtClean="0"/>
              <a:t> </a:t>
            </a:r>
            <a:r>
              <a:rPr lang="en-GB" dirty="0" err="1" smtClean="0"/>
              <a:t>krävs</a:t>
            </a:r>
            <a:endParaRPr lang="en-GB" dirty="0"/>
          </a:p>
          <a:p>
            <a:pPr lvl="0"/>
            <a:r>
              <a:rPr lang="en-GB" dirty="0" err="1" smtClean="0"/>
              <a:t>Alla</a:t>
            </a:r>
            <a:r>
              <a:rPr lang="en-GB" dirty="0" smtClean="0"/>
              <a:t> </a:t>
            </a:r>
            <a:r>
              <a:rPr lang="en-GB" dirty="0" err="1" smtClean="0"/>
              <a:t>har</a:t>
            </a:r>
            <a:r>
              <a:rPr lang="en-GB" dirty="0" smtClean="0"/>
              <a:t> problem med </a:t>
            </a:r>
            <a:r>
              <a:rPr lang="en-GB" dirty="0" err="1" smtClean="0"/>
              <a:t>tjänster</a:t>
            </a:r>
            <a:endParaRPr lang="en-GB" dirty="0"/>
          </a:p>
          <a:p>
            <a:pPr lvl="0"/>
            <a:r>
              <a:rPr lang="en-GB" dirty="0" err="1" smtClean="0"/>
              <a:t>Automatiska</a:t>
            </a:r>
            <a:r>
              <a:rPr lang="en-GB" dirty="0" smtClean="0"/>
              <a:t> </a:t>
            </a:r>
            <a:r>
              <a:rPr lang="en-GB" dirty="0" err="1" smtClean="0"/>
              <a:t>verktyg</a:t>
            </a:r>
            <a:r>
              <a:rPr lang="en-GB" dirty="0" smtClean="0"/>
              <a:t> </a:t>
            </a:r>
            <a:br>
              <a:rPr lang="en-GB" dirty="0" smtClean="0"/>
            </a:br>
            <a:r>
              <a:rPr lang="en-GB" dirty="0" err="1" smtClean="0"/>
              <a:t>fallerar</a:t>
            </a:r>
            <a:r>
              <a:rPr lang="en-GB" dirty="0" smtClean="0"/>
              <a:t> </a:t>
            </a:r>
            <a:r>
              <a:rPr lang="en-GB" dirty="0" err="1" smtClean="0"/>
              <a:t>totalt</a:t>
            </a:r>
            <a:r>
              <a:rPr lang="en-GB" dirty="0" smtClean="0"/>
              <a:t> </a:t>
            </a:r>
            <a:br>
              <a:rPr lang="en-GB" dirty="0" smtClean="0"/>
            </a:br>
            <a:r>
              <a:rPr lang="en-GB" dirty="0" err="1" smtClean="0"/>
              <a:t>när</a:t>
            </a:r>
            <a:r>
              <a:rPr lang="en-GB" dirty="0" smtClean="0"/>
              <a:t> </a:t>
            </a:r>
            <a:r>
              <a:rPr lang="en-GB" dirty="0" err="1" smtClean="0"/>
              <a:t>innehållet</a:t>
            </a:r>
            <a:r>
              <a:rPr lang="en-GB" dirty="0" smtClean="0"/>
              <a:t> </a:t>
            </a:r>
            <a:r>
              <a:rPr lang="en-GB" dirty="0" err="1" smtClean="0"/>
              <a:t>är</a:t>
            </a:r>
            <a:r>
              <a:rPr lang="en-GB" dirty="0" smtClean="0"/>
              <a:t> </a:t>
            </a:r>
            <a:r>
              <a:rPr lang="en-GB" dirty="0" err="1" smtClean="0"/>
              <a:t>dynamiskt</a:t>
            </a:r>
            <a:endParaRPr lang="en-GB" dirty="0"/>
          </a:p>
          <a:p>
            <a:endParaRPr lang="sv-SE" dirty="0"/>
          </a:p>
        </p:txBody>
      </p:sp>
      <p:pic>
        <p:nvPicPr>
          <p:cNvPr id="5" name="Platshållare för bild 4" descr="A persom using a laptop. Photo"/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61" r="2361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694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411510"/>
            <a:ext cx="5364163" cy="699404"/>
          </a:xfrm>
        </p:spPr>
        <p:txBody>
          <a:bodyPr/>
          <a:lstStyle/>
          <a:p>
            <a:r>
              <a:rPr lang="sv-SE" dirty="0" smtClean="0"/>
              <a:t>Generella slutsatser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lvl="0"/>
            <a:r>
              <a:rPr lang="en-GB" dirty="0" err="1" smtClean="0"/>
              <a:t>Kontroll</a:t>
            </a:r>
            <a:r>
              <a:rPr lang="en-GB" dirty="0" smtClean="0"/>
              <a:t> </a:t>
            </a:r>
            <a:r>
              <a:rPr lang="en-GB" dirty="0" err="1" smtClean="0"/>
              <a:t>eller</a:t>
            </a:r>
            <a:r>
              <a:rPr lang="en-GB" dirty="0" smtClean="0"/>
              <a:t> </a:t>
            </a:r>
            <a:r>
              <a:rPr lang="en-GB" dirty="0" err="1" smtClean="0"/>
              <a:t>mätning</a:t>
            </a:r>
            <a:r>
              <a:rPr lang="en-GB" dirty="0" smtClean="0"/>
              <a:t>?</a:t>
            </a:r>
            <a:endParaRPr lang="en-GB" dirty="0"/>
          </a:p>
          <a:p>
            <a:r>
              <a:rPr lang="en-GB" dirty="0" err="1" smtClean="0"/>
              <a:t>Vidareutveckling</a:t>
            </a:r>
            <a:r>
              <a:rPr lang="en-GB" dirty="0" smtClean="0"/>
              <a:t> </a:t>
            </a:r>
            <a:r>
              <a:rPr lang="en-GB" dirty="0" err="1" smtClean="0"/>
              <a:t>krävs</a:t>
            </a:r>
            <a:endParaRPr lang="en-GB" dirty="0"/>
          </a:p>
          <a:p>
            <a:r>
              <a:rPr lang="en-GB" dirty="0" err="1" smtClean="0"/>
              <a:t>Slutanvändarna</a:t>
            </a:r>
            <a:r>
              <a:rPr lang="en-GB" dirty="0" smtClean="0"/>
              <a:t> </a:t>
            </a:r>
            <a:r>
              <a:rPr lang="en-GB" dirty="0" err="1" smtClean="0"/>
              <a:t>saknas</a:t>
            </a:r>
            <a:endParaRPr lang="en-GB" dirty="0"/>
          </a:p>
          <a:p>
            <a:endParaRPr lang="sv-SE" dirty="0"/>
          </a:p>
        </p:txBody>
      </p:sp>
      <p:sp>
        <p:nvSpPr>
          <p:cNvPr id="4" name="Platshållare för bild 3"/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7" name="Bildobjekt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0"/>
          <a:stretch/>
        </p:blipFill>
        <p:spPr>
          <a:xfrm>
            <a:off x="5364163" y="1510035"/>
            <a:ext cx="4211960" cy="264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251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/>
          <p:cNvSpPr>
            <a:spLocks noGrp="1"/>
          </p:cNvSpPr>
          <p:nvPr>
            <p:ph type="body" sz="quarter" idx="17"/>
          </p:nvPr>
        </p:nvSpPr>
        <p:spPr>
          <a:xfrm>
            <a:off x="1448134" y="2269878"/>
            <a:ext cx="1228645" cy="543128"/>
          </a:xfrm>
          <a:solidFill>
            <a:schemeClr val="accent5">
              <a:alpha val="58000"/>
            </a:schemeClr>
          </a:solidFill>
        </p:spPr>
        <p:txBody>
          <a:bodyPr/>
          <a:lstStyle/>
          <a:p>
            <a:r>
              <a:rPr lang="sv-SE" sz="1600" dirty="0" smtClean="0"/>
              <a:t>Manuellt</a:t>
            </a:r>
            <a:endParaRPr lang="sv-SE" sz="1600" dirty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quarter" idx="18"/>
          </p:nvPr>
        </p:nvSpPr>
        <p:spPr>
          <a:xfrm>
            <a:off x="2141579" y="541686"/>
            <a:ext cx="1239110" cy="550703"/>
          </a:xfrm>
        </p:spPr>
        <p:txBody>
          <a:bodyPr/>
          <a:lstStyle/>
          <a:p>
            <a:r>
              <a:rPr lang="sv-SE" sz="1600" dirty="0" smtClean="0"/>
              <a:t>Manuellt</a:t>
            </a:r>
            <a:endParaRPr lang="sv-SE" sz="1600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9"/>
          </p:nvPr>
        </p:nvSpPr>
        <p:spPr>
          <a:xfrm>
            <a:off x="5558559" y="873267"/>
            <a:ext cx="1554787" cy="550703"/>
          </a:xfrm>
        </p:spPr>
        <p:txBody>
          <a:bodyPr/>
          <a:lstStyle/>
          <a:p>
            <a:r>
              <a:rPr lang="sv-SE" sz="1600" dirty="0"/>
              <a:t>Automatiskt</a:t>
            </a:r>
          </a:p>
        </p:txBody>
      </p:sp>
      <p:sp>
        <p:nvSpPr>
          <p:cNvPr id="6" name="Platshållare för text 5"/>
          <p:cNvSpPr>
            <a:spLocks noGrp="1"/>
          </p:cNvSpPr>
          <p:nvPr>
            <p:ph type="body" sz="quarter" idx="20"/>
          </p:nvPr>
        </p:nvSpPr>
        <p:spPr>
          <a:xfrm>
            <a:off x="6197791" y="2917950"/>
            <a:ext cx="1554787" cy="550703"/>
          </a:xfrm>
        </p:spPr>
        <p:txBody>
          <a:bodyPr/>
          <a:lstStyle/>
          <a:p>
            <a:r>
              <a:rPr lang="sv-SE" sz="1600" dirty="0" smtClean="0"/>
              <a:t>Automatiskt</a:t>
            </a:r>
            <a:endParaRPr lang="sv-SE" sz="1600" dirty="0"/>
          </a:p>
        </p:txBody>
      </p:sp>
      <p:sp>
        <p:nvSpPr>
          <p:cNvPr id="7" name="Platshållare för text 6"/>
          <p:cNvSpPr>
            <a:spLocks noGrp="1"/>
          </p:cNvSpPr>
          <p:nvPr>
            <p:ph type="body" sz="quarter" idx="21"/>
          </p:nvPr>
        </p:nvSpPr>
        <p:spPr>
          <a:xfrm>
            <a:off x="6269799" y="1769354"/>
            <a:ext cx="1554787" cy="550703"/>
          </a:xfrm>
        </p:spPr>
        <p:txBody>
          <a:bodyPr/>
          <a:lstStyle/>
          <a:p>
            <a:r>
              <a:rPr lang="sv-SE" sz="1600" dirty="0" smtClean="0"/>
              <a:t>Automatiskt</a:t>
            </a:r>
            <a:endParaRPr lang="sv-SE" sz="1600" dirty="0"/>
          </a:p>
        </p:txBody>
      </p:sp>
      <p:sp>
        <p:nvSpPr>
          <p:cNvPr id="8" name="Platshållare för text 3"/>
          <p:cNvSpPr txBox="1">
            <a:spLocks/>
          </p:cNvSpPr>
          <p:nvPr/>
        </p:nvSpPr>
        <p:spPr>
          <a:xfrm>
            <a:off x="5558560" y="3926062"/>
            <a:ext cx="1554787" cy="550703"/>
          </a:xfrm>
          <a:prstGeom prst="roundRect">
            <a:avLst>
              <a:gd name="adj" fmla="val 50000"/>
            </a:avLst>
          </a:prstGeom>
          <a:solidFill>
            <a:schemeClr val="accent2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600" dirty="0" smtClean="0"/>
              <a:t>Automatiskt</a:t>
            </a:r>
            <a:endParaRPr lang="sv-SE" sz="1600" dirty="0"/>
          </a:p>
        </p:txBody>
      </p:sp>
      <p:sp>
        <p:nvSpPr>
          <p:cNvPr id="10" name="Platshållare för text 5"/>
          <p:cNvSpPr txBox="1">
            <a:spLocks/>
          </p:cNvSpPr>
          <p:nvPr/>
        </p:nvSpPr>
        <p:spPr>
          <a:xfrm>
            <a:off x="1349491" y="3133974"/>
            <a:ext cx="1239110" cy="550703"/>
          </a:xfrm>
          <a:prstGeom prst="roundRect">
            <a:avLst>
              <a:gd name="adj" fmla="val 50000"/>
            </a:avLst>
          </a:prstGeom>
          <a:solidFill>
            <a:schemeClr val="accent3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600" dirty="0"/>
              <a:t>Manuellt</a:t>
            </a:r>
          </a:p>
        </p:txBody>
      </p:sp>
      <p:sp>
        <p:nvSpPr>
          <p:cNvPr id="11" name="Platshållare för text 2"/>
          <p:cNvSpPr txBox="1">
            <a:spLocks/>
          </p:cNvSpPr>
          <p:nvPr/>
        </p:nvSpPr>
        <p:spPr>
          <a:xfrm>
            <a:off x="3877790" y="330139"/>
            <a:ext cx="1536754" cy="543128"/>
          </a:xfrm>
          <a:prstGeom prst="roundRect">
            <a:avLst>
              <a:gd name="adj" fmla="val 48316"/>
            </a:avLst>
          </a:prstGeom>
          <a:solidFill>
            <a:schemeClr val="accent3">
              <a:alpha val="71000"/>
            </a:schemeClr>
          </a:solidFill>
        </p:spPr>
        <p:txBody>
          <a:bodyPr vert="horz" wrap="square" lIns="108000" tIns="72000" rIns="108000" bIns="72000" rtlCol="0" anchor="ctr" anchorCtr="0">
            <a:sp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600" smtClean="0"/>
              <a:t>Manuellt</a:t>
            </a:r>
            <a:endParaRPr lang="sv-SE" sz="1600" dirty="0"/>
          </a:p>
        </p:txBody>
      </p:sp>
      <p:sp>
        <p:nvSpPr>
          <p:cNvPr id="12" name="Platshållare för text 6"/>
          <p:cNvSpPr txBox="1">
            <a:spLocks/>
          </p:cNvSpPr>
          <p:nvPr/>
        </p:nvSpPr>
        <p:spPr>
          <a:xfrm>
            <a:off x="2102176" y="4142086"/>
            <a:ext cx="1554787" cy="550703"/>
          </a:xfrm>
          <a:prstGeom prst="roundRect">
            <a:avLst>
              <a:gd name="adj" fmla="val 50000"/>
            </a:avLst>
          </a:prstGeom>
          <a:solidFill>
            <a:schemeClr val="accent1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600" dirty="0" smtClean="0"/>
              <a:t>Automatiskt</a:t>
            </a:r>
            <a:endParaRPr lang="sv-SE" sz="1600" dirty="0"/>
          </a:p>
        </p:txBody>
      </p:sp>
      <p:pic>
        <p:nvPicPr>
          <p:cNvPr id="13" name="Bildobjekt 12" descr="Användare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1840" y="1347614"/>
            <a:ext cx="2536148" cy="2536148"/>
          </a:xfrm>
          <a:prstGeom prst="rect">
            <a:avLst/>
          </a:prstGeom>
        </p:spPr>
      </p:pic>
      <p:sp>
        <p:nvSpPr>
          <p:cNvPr id="14" name="Platshållare för text 4"/>
          <p:cNvSpPr txBox="1">
            <a:spLocks/>
          </p:cNvSpPr>
          <p:nvPr/>
        </p:nvSpPr>
        <p:spPr>
          <a:xfrm>
            <a:off x="3877790" y="4358110"/>
            <a:ext cx="1239110" cy="550703"/>
          </a:xfrm>
          <a:prstGeom prst="roundRect">
            <a:avLst>
              <a:gd name="adj" fmla="val 50000"/>
            </a:avLst>
          </a:prstGeom>
          <a:solidFill>
            <a:schemeClr val="accent5">
              <a:alpha val="58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600" dirty="0"/>
              <a:t>Manuellt</a:t>
            </a:r>
          </a:p>
        </p:txBody>
      </p:sp>
      <p:sp>
        <p:nvSpPr>
          <p:cNvPr id="15" name="Platshållare för text 6"/>
          <p:cNvSpPr txBox="1">
            <a:spLocks/>
          </p:cNvSpPr>
          <p:nvPr/>
        </p:nvSpPr>
        <p:spPr>
          <a:xfrm>
            <a:off x="1421499" y="1333774"/>
            <a:ext cx="1554787" cy="550703"/>
          </a:xfrm>
          <a:prstGeom prst="roundRect">
            <a:avLst>
              <a:gd name="adj" fmla="val 50000"/>
            </a:avLst>
          </a:prstGeom>
          <a:solidFill>
            <a:schemeClr val="accent1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600" dirty="0" smtClean="0"/>
              <a:t>Automatiskt</a:t>
            </a:r>
          </a:p>
        </p:txBody>
      </p:sp>
    </p:spTree>
    <p:extLst>
      <p:ext uri="{BB962C8B-B14F-4D97-AF65-F5344CB8AC3E}">
        <p14:creationId xmlns:p14="http://schemas.microsoft.com/office/powerpoint/2010/main" val="808680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build="p" animBg="1"/>
      <p:bldP spid="5" grpId="0" build="p" animBg="1"/>
      <p:bldP spid="6" grpId="0" build="p" animBg="1"/>
      <p:bldP spid="7" grpId="0" build="p" animBg="1"/>
      <p:bldP spid="8" grpId="0" animBg="1"/>
      <p:bldP spid="10" grpId="0" animBg="1"/>
      <p:bldP spid="11" grpId="0" animBg="1"/>
      <p:bldP spid="12" grpId="0" animBg="1"/>
      <p:bldP spid="14" grpId="0" build="p" animBg="1"/>
      <p:bldP spid="15" grpId="0" build="p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520" y="0"/>
            <a:ext cx="9252520" cy="6028540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 smtClean="0"/>
              <a:t>Automatiska tester är lika bra som att gissa (50 % rätt)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65632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411510"/>
            <a:ext cx="6084168" cy="699404"/>
          </a:xfrm>
        </p:spPr>
        <p:txBody>
          <a:bodyPr/>
          <a:lstStyle/>
          <a:p>
            <a:r>
              <a:rPr lang="sv-SE" dirty="0" smtClean="0"/>
              <a:t>Automatik som verktyg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sv-SE" dirty="0"/>
              <a:t>E</a:t>
            </a:r>
            <a:r>
              <a:rPr lang="sv-SE" dirty="0" smtClean="0"/>
              <a:t>ndast en del av WCAG</a:t>
            </a:r>
          </a:p>
          <a:p>
            <a:r>
              <a:rPr lang="sv-SE" dirty="0" smtClean="0"/>
              <a:t>Endast en del av varje testat framgångskriterium</a:t>
            </a:r>
            <a:br>
              <a:rPr lang="sv-SE" dirty="0" smtClean="0"/>
            </a:br>
            <a:r>
              <a:rPr lang="sv-SE" dirty="0" smtClean="0"/>
              <a:t/>
            </a:r>
            <a:br>
              <a:rPr lang="sv-SE" dirty="0" smtClean="0"/>
            </a:br>
            <a:r>
              <a:rPr lang="sv-SE" dirty="0" smtClean="0"/>
              <a:t>MEN</a:t>
            </a:r>
            <a:br>
              <a:rPr lang="sv-SE" dirty="0" smtClean="0"/>
            </a:br>
            <a:endParaRPr lang="sv-SE" dirty="0" smtClean="0"/>
          </a:p>
          <a:p>
            <a:r>
              <a:rPr lang="sv-SE" dirty="0" smtClean="0"/>
              <a:t>Rätt använt ger de bra stöd</a:t>
            </a:r>
          </a:p>
          <a:p>
            <a:r>
              <a:rPr lang="sv-SE" dirty="0" smtClean="0"/>
              <a:t>Big data är mycket användbart</a:t>
            </a:r>
            <a:endParaRPr lang="sv-SE" dirty="0"/>
          </a:p>
        </p:txBody>
      </p:sp>
      <p:pic>
        <p:nvPicPr>
          <p:cNvPr id="6" name="Platshållare för bild 5"/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10102" r="10102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303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48" y="0"/>
            <a:ext cx="9160148" cy="6110166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5148064" y="2427734"/>
            <a:ext cx="3527976" cy="1728000"/>
          </a:xfrm>
        </p:spPr>
        <p:txBody>
          <a:bodyPr/>
          <a:lstStyle/>
          <a:p>
            <a:r>
              <a:rPr lang="sv-SE" smtClean="0"/>
              <a:t>Inget duger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7922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411510"/>
            <a:ext cx="6300192" cy="699404"/>
          </a:xfrm>
        </p:spPr>
        <p:txBody>
          <a:bodyPr/>
          <a:lstStyle/>
          <a:p>
            <a:r>
              <a:rPr lang="sv-SE" smtClean="0"/>
              <a:t>Våra rekommendationer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>
          <a:xfrm>
            <a:off x="467999" y="1512000"/>
            <a:ext cx="4896163" cy="2196000"/>
          </a:xfrm>
        </p:spPr>
        <p:txBody>
          <a:bodyPr>
            <a:noAutofit/>
          </a:bodyPr>
          <a:lstStyle/>
          <a:p>
            <a:r>
              <a:rPr lang="sv-SE" dirty="0" smtClean="0"/>
              <a:t>Kombinera självdeklaration,  </a:t>
            </a:r>
            <a:br>
              <a:rPr lang="sv-SE" dirty="0" smtClean="0"/>
            </a:br>
            <a:r>
              <a:rPr lang="sv-SE" dirty="0" smtClean="0"/>
              <a:t>expertutvärdering och slutanvändartester</a:t>
            </a:r>
          </a:p>
          <a:p>
            <a:r>
              <a:rPr lang="sv-SE" dirty="0" smtClean="0"/>
              <a:t>Utveckla konstant</a:t>
            </a:r>
          </a:p>
          <a:p>
            <a:r>
              <a:rPr lang="sv-SE" dirty="0" smtClean="0"/>
              <a:t>Basera urvalet på EM</a:t>
            </a:r>
          </a:p>
          <a:p>
            <a:r>
              <a:rPr lang="sv-SE" dirty="0" smtClean="0"/>
              <a:t>Basera testerna på </a:t>
            </a:r>
            <a:br>
              <a:rPr lang="sv-SE" dirty="0" smtClean="0"/>
            </a:br>
            <a:r>
              <a:rPr lang="sv-SE" dirty="0" smtClean="0"/>
              <a:t>den norska metoden</a:t>
            </a:r>
          </a:p>
        </p:txBody>
      </p:sp>
      <p:pic>
        <p:nvPicPr>
          <p:cNvPr id="5" name="Platshållare för bild 5" descr="En kompass. Foto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3" b="33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86262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411510"/>
            <a:ext cx="3203848" cy="699404"/>
          </a:xfrm>
        </p:spPr>
        <p:txBody>
          <a:bodyPr/>
          <a:lstStyle/>
          <a:p>
            <a:r>
              <a:rPr lang="en-US" dirty="0" err="1" smtClean="0"/>
              <a:t>Vad</a:t>
            </a:r>
            <a:r>
              <a:rPr lang="en-US" dirty="0" smtClean="0"/>
              <a:t> vi </a:t>
            </a:r>
            <a:r>
              <a:rPr lang="en-US" dirty="0" err="1" smtClean="0"/>
              <a:t>gör</a:t>
            </a:r>
            <a:endParaRPr lang="en-US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sv-SE" sz="2000" dirty="0"/>
              <a:t>Konsultverksamhet</a:t>
            </a:r>
          </a:p>
          <a:p>
            <a:pPr lvl="1"/>
            <a:r>
              <a:rPr lang="sv-SE" sz="2000" dirty="0"/>
              <a:t>Utveckling</a:t>
            </a:r>
          </a:p>
          <a:p>
            <a:pPr lvl="1"/>
            <a:r>
              <a:rPr lang="sv-SE" sz="2000" dirty="0"/>
              <a:t>Analys, stöd och test</a:t>
            </a:r>
          </a:p>
          <a:p>
            <a:pPr lvl="1"/>
            <a:r>
              <a:rPr lang="sv-SE" sz="2000" dirty="0"/>
              <a:t>Utbildning</a:t>
            </a:r>
          </a:p>
          <a:p>
            <a:r>
              <a:rPr lang="sv-SE" sz="2000" dirty="0"/>
              <a:t>Forskning</a:t>
            </a:r>
          </a:p>
          <a:p>
            <a:r>
              <a:rPr lang="sv-SE" sz="2000" dirty="0"/>
              <a:t>Samarbetsprojekt</a:t>
            </a:r>
          </a:p>
          <a:p>
            <a:r>
              <a:rPr lang="sv-SE" sz="2000" dirty="0"/>
              <a:t>Förtroendeuppdrag</a:t>
            </a:r>
          </a:p>
          <a:p>
            <a:r>
              <a:rPr lang="sv-SE" sz="2000" dirty="0"/>
              <a:t>Standardisering</a:t>
            </a:r>
          </a:p>
          <a:p>
            <a:endParaRPr lang="sv-SE" sz="2000" dirty="0"/>
          </a:p>
        </p:txBody>
      </p:sp>
      <p:sp>
        <p:nvSpPr>
          <p:cNvPr id="4" name="Platshållare för bild 3"/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8" name="Bildobjekt 7" descr="En punktskriftsdisplay. Foto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9041" y="1593475"/>
            <a:ext cx="1624959" cy="2441252"/>
          </a:xfrm>
          <a:prstGeom prst="rect">
            <a:avLst/>
          </a:prstGeom>
        </p:spPr>
      </p:pic>
      <p:pic>
        <p:nvPicPr>
          <p:cNvPr id="9" name="Bildobjekt 8" descr="Frida och Anders sätter upp lappar på en vägg. Foto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108240"/>
            <a:ext cx="2558792" cy="1705861"/>
          </a:xfrm>
          <a:prstGeom prst="rect">
            <a:avLst/>
          </a:prstGeom>
        </p:spPr>
      </p:pic>
      <p:pic>
        <p:nvPicPr>
          <p:cNvPr id="10" name="Bildobjekt 9" descr="Jennifer arbetar vid sin dator. Foto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196" y="2584606"/>
            <a:ext cx="2794193" cy="187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489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411510"/>
            <a:ext cx="6228184" cy="699404"/>
          </a:xfrm>
        </p:spPr>
        <p:txBody>
          <a:bodyPr/>
          <a:lstStyle/>
          <a:p>
            <a:r>
              <a:rPr lang="sv-SE" dirty="0" smtClean="0"/>
              <a:t>Övergripande slutsatser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>
          <a:xfrm>
            <a:off x="468000" y="1511999"/>
            <a:ext cx="4680064" cy="2644075"/>
          </a:xfrm>
        </p:spPr>
        <p:txBody>
          <a:bodyPr>
            <a:normAutofit/>
          </a:bodyPr>
          <a:lstStyle/>
          <a:p>
            <a:r>
              <a:rPr lang="sv-SE" dirty="0" smtClean="0"/>
              <a:t>Jämför och välj fokus</a:t>
            </a:r>
          </a:p>
          <a:p>
            <a:r>
              <a:rPr lang="sv-SE" dirty="0" smtClean="0"/>
              <a:t>Lär av varandra</a:t>
            </a:r>
          </a:p>
          <a:p>
            <a:r>
              <a:rPr lang="sv-SE" dirty="0" smtClean="0"/>
              <a:t>Transparens</a:t>
            </a:r>
          </a:p>
          <a:p>
            <a:r>
              <a:rPr lang="sv-SE" dirty="0"/>
              <a:t>Rimligt antal, tex 250</a:t>
            </a:r>
          </a:p>
          <a:p>
            <a:r>
              <a:rPr lang="sv-SE" dirty="0"/>
              <a:t>Årligen, men </a:t>
            </a:r>
            <a:r>
              <a:rPr lang="sv-SE" dirty="0" smtClean="0"/>
              <a:t>oregelbundet</a:t>
            </a:r>
          </a:p>
          <a:p>
            <a:r>
              <a:rPr lang="sv-SE" dirty="0" smtClean="0"/>
              <a:t>0-1-2</a:t>
            </a:r>
            <a:endParaRPr lang="sv-SE" dirty="0"/>
          </a:p>
        </p:txBody>
      </p:sp>
      <p:pic>
        <p:nvPicPr>
          <p:cNvPr id="6" name="Platshållare för bild 4" descr="Grafisk illustration av hjärnan. Foto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00" b="65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88496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411510"/>
            <a:ext cx="6372200" cy="699404"/>
          </a:xfrm>
        </p:spPr>
        <p:txBody>
          <a:bodyPr/>
          <a:lstStyle/>
          <a:p>
            <a:r>
              <a:rPr lang="sv-SE" dirty="0" smtClean="0"/>
              <a:t>Varför gör vi inte vågen?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4752072" cy="2211878"/>
          </a:xfrm>
        </p:spPr>
        <p:txBody>
          <a:bodyPr>
            <a:normAutofit fontScale="85000" lnSpcReduction="10000"/>
          </a:bodyPr>
          <a:lstStyle/>
          <a:p>
            <a:r>
              <a:rPr lang="sv-SE" dirty="0" smtClean="0"/>
              <a:t>En lag riskerar att bli målet, </a:t>
            </a:r>
            <a:br>
              <a:rPr lang="sv-SE" dirty="0" smtClean="0"/>
            </a:br>
            <a:r>
              <a:rPr lang="sv-SE" dirty="0" smtClean="0"/>
              <a:t>i stället för medlet</a:t>
            </a:r>
          </a:p>
          <a:p>
            <a:r>
              <a:rPr lang="sv-SE" dirty="0" smtClean="0"/>
              <a:t>WCAG har stora brister</a:t>
            </a:r>
          </a:p>
          <a:p>
            <a:r>
              <a:rPr lang="sv-SE" dirty="0" smtClean="0"/>
              <a:t>De som lyckas gör mer än så</a:t>
            </a:r>
          </a:p>
          <a:p>
            <a:pPr marL="0" indent="0">
              <a:buNone/>
            </a:pPr>
            <a:r>
              <a:rPr lang="sv-SE" dirty="0"/>
              <a:t/>
            </a:r>
            <a:br>
              <a:rPr lang="sv-SE" dirty="0"/>
            </a:br>
            <a:r>
              <a:rPr lang="sv-SE" dirty="0" smtClean="0"/>
              <a:t/>
            </a:r>
            <a:br>
              <a:rPr lang="sv-SE" dirty="0" smtClean="0"/>
            </a:br>
            <a:r>
              <a:rPr lang="sv-SE" dirty="0" smtClean="0"/>
              <a:t>&gt;&gt; Vad ska vi lägga pengarna på?</a:t>
            </a:r>
            <a:endParaRPr lang="sv-SE" dirty="0"/>
          </a:p>
        </p:txBody>
      </p:sp>
      <p:sp>
        <p:nvSpPr>
          <p:cNvPr id="4" name="Platshållare för bild 3"/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6" name="Picture 2" descr="http://brucerosenstein.com/wp-content/uploads/2013/07/Summer-happiness-pho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511300"/>
            <a:ext cx="4682638" cy="2644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8032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411510"/>
            <a:ext cx="5004048" cy="699404"/>
          </a:xfrm>
        </p:spPr>
        <p:txBody>
          <a:bodyPr/>
          <a:lstStyle/>
          <a:p>
            <a:r>
              <a:rPr lang="sv-SE" dirty="0" smtClean="0"/>
              <a:t>Attityd och feghet 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4896088" cy="2499910"/>
          </a:xfrm>
        </p:spPr>
        <p:txBody>
          <a:bodyPr>
            <a:normAutofit lnSpcReduction="10000"/>
          </a:bodyPr>
          <a:lstStyle/>
          <a:p>
            <a:r>
              <a:rPr lang="sv-SE" dirty="0" smtClean="0"/>
              <a:t>Vad MÅSTE vi göra</a:t>
            </a:r>
          </a:p>
          <a:p>
            <a:pPr marL="0" indent="0">
              <a:buNone/>
            </a:pPr>
            <a:r>
              <a:rPr lang="sv-SE" dirty="0"/>
              <a:t> </a:t>
            </a:r>
            <a:r>
              <a:rPr lang="sv-SE" dirty="0" smtClean="0"/>
              <a:t>   eller</a:t>
            </a:r>
          </a:p>
          <a:p>
            <a:r>
              <a:rPr lang="sv-SE" dirty="0" smtClean="0"/>
              <a:t>Hur kan vi göra nåt bra</a:t>
            </a:r>
          </a:p>
          <a:p>
            <a:endParaRPr lang="sv-SE" dirty="0"/>
          </a:p>
          <a:p>
            <a:r>
              <a:rPr lang="sv-SE" dirty="0" smtClean="0"/>
              <a:t>Beprövad teknik</a:t>
            </a:r>
          </a:p>
          <a:p>
            <a:r>
              <a:rPr lang="sv-SE" dirty="0" smtClean="0"/>
              <a:t>Det där låter dyrt och svårt</a:t>
            </a:r>
          </a:p>
          <a:p>
            <a:endParaRPr lang="sv-SE" dirty="0"/>
          </a:p>
        </p:txBody>
      </p:sp>
      <p:pic>
        <p:nvPicPr>
          <p:cNvPr id="5" name="Platshållare för bild 4" descr="En humla som flyger vid en blomma. Foto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511300"/>
            <a:ext cx="3863482" cy="2644776"/>
          </a:xfrm>
        </p:spPr>
      </p:pic>
    </p:spTree>
    <p:extLst>
      <p:ext uri="{BB962C8B-B14F-4D97-AF65-F5344CB8AC3E}">
        <p14:creationId xmlns:p14="http://schemas.microsoft.com/office/powerpoint/2010/main" val="3289287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Organiskt mönster samt en mängd ettor och nollor. Illustratio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46" y="-15610"/>
            <a:ext cx="9162846" cy="5932943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3635896" y="1347614"/>
            <a:ext cx="4320480" cy="1728000"/>
          </a:xfrm>
        </p:spPr>
        <p:txBody>
          <a:bodyPr/>
          <a:lstStyle/>
          <a:p>
            <a:r>
              <a:rPr lang="sv-SE" dirty="0" smtClean="0"/>
              <a:t>Rädsla skapar inte innovation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50000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Det är naturligtvis bra också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7"/>
          </p:nvPr>
        </p:nvSpPr>
        <p:spPr>
          <a:xfrm>
            <a:off x="3491880" y="1707654"/>
            <a:ext cx="4583891" cy="713863"/>
          </a:xfrm>
        </p:spPr>
        <p:txBody>
          <a:bodyPr/>
          <a:lstStyle/>
          <a:p>
            <a:r>
              <a:rPr lang="sv-SE" dirty="0"/>
              <a:t>Visar vilket samhälle vi vill ha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quarter" idx="18"/>
          </p:nvPr>
        </p:nvSpPr>
        <p:spPr>
          <a:xfrm>
            <a:off x="935289" y="2305799"/>
            <a:ext cx="3726264" cy="723819"/>
          </a:xfrm>
        </p:spPr>
        <p:txBody>
          <a:bodyPr/>
          <a:lstStyle/>
          <a:p>
            <a:r>
              <a:rPr lang="sv-SE" dirty="0"/>
              <a:t>Sätter fokus på </a:t>
            </a:r>
            <a:r>
              <a:rPr lang="sv-SE" dirty="0" smtClean="0"/>
              <a:t>frågan</a:t>
            </a:r>
            <a:endParaRPr lang="sv-SE" dirty="0"/>
          </a:p>
        </p:txBody>
      </p:sp>
      <p:sp>
        <p:nvSpPr>
          <p:cNvPr id="7" name="Platshållare för text 6"/>
          <p:cNvSpPr>
            <a:spLocks noGrp="1"/>
          </p:cNvSpPr>
          <p:nvPr>
            <p:ph type="body" sz="quarter" idx="21"/>
          </p:nvPr>
        </p:nvSpPr>
        <p:spPr>
          <a:xfrm>
            <a:off x="3100601" y="2903944"/>
            <a:ext cx="5366448" cy="723819"/>
          </a:xfrm>
        </p:spPr>
        <p:txBody>
          <a:bodyPr/>
          <a:lstStyle/>
          <a:p>
            <a:r>
              <a:rPr lang="sv-SE" dirty="0"/>
              <a:t>Gemensamma regler </a:t>
            </a:r>
            <a:r>
              <a:rPr lang="sv-SE" dirty="0" smtClean="0"/>
              <a:t>underlättar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70004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4" grpId="0" uiExpand="1" build="p" animBg="1"/>
      <p:bldP spid="7" grpId="0" uiExpand="1" build="p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s-media-cache-ak0.pinimg.com/736x/9e/9a/89/9e9a895195cb5648b7f91f08f5e4016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948264" cy="5211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9327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 smtClean="0"/>
              <a:t>Det finns inga normalanvändare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33421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127" y="-540067"/>
            <a:ext cx="9353034" cy="6223635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95536" y="2715766"/>
            <a:ext cx="5472608" cy="1464120"/>
          </a:xfrm>
          <a:prstGeom prst="rect">
            <a:avLst/>
          </a:prstGeom>
          <a:solidFill>
            <a:schemeClr val="tx1"/>
          </a:solidFill>
        </p:spPr>
        <p:txBody>
          <a:bodyPr wrap="square" lIns="612000" tIns="432000" rIns="288000" bIns="576000" anchor="ctr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sv-SE" sz="2900" dirty="0" smtClean="0"/>
              <a:t>Lagar och regler skärps</a:t>
            </a:r>
            <a:endParaRPr lang="sv-SE" sz="29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718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/>
          <p:cNvSpPr>
            <a:spLocks noGrp="1"/>
          </p:cNvSpPr>
          <p:nvPr>
            <p:ph type="body" sz="quarter" idx="14"/>
          </p:nvPr>
        </p:nvSpPr>
        <p:spPr>
          <a:xfrm>
            <a:off x="1835696" y="1395036"/>
            <a:ext cx="2376264" cy="936104"/>
          </a:xfrm>
        </p:spPr>
        <p:txBody>
          <a:bodyPr>
            <a:normAutofit fontScale="92500" lnSpcReduction="10000"/>
          </a:bodyPr>
          <a:lstStyle/>
          <a:p>
            <a:r>
              <a:rPr lang="sv-SE" dirty="0" smtClean="0"/>
              <a:t>Gemensamma krav vid upphandling</a:t>
            </a:r>
            <a:endParaRPr lang="sv-SE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6"/>
          </p:nvPr>
        </p:nvSpPr>
        <p:spPr>
          <a:xfrm>
            <a:off x="5076056" y="1395036"/>
            <a:ext cx="2304256" cy="936104"/>
          </a:xfrm>
        </p:spPr>
        <p:txBody>
          <a:bodyPr/>
          <a:lstStyle/>
          <a:p>
            <a:r>
              <a:rPr lang="sv-SE" dirty="0" smtClean="0"/>
              <a:t>Förslag till webbdirektiv</a:t>
            </a:r>
            <a:endParaRPr lang="sv-SE" dirty="0"/>
          </a:p>
        </p:txBody>
      </p:sp>
      <p:sp>
        <p:nvSpPr>
          <p:cNvPr id="6" name="Platshållare för text 5"/>
          <p:cNvSpPr>
            <a:spLocks noGrp="1"/>
          </p:cNvSpPr>
          <p:nvPr>
            <p:ph type="body" sz="quarter" idx="17"/>
          </p:nvPr>
        </p:nvSpPr>
        <p:spPr>
          <a:xfrm>
            <a:off x="3347864" y="3291830"/>
            <a:ext cx="2376264" cy="1008112"/>
          </a:xfrm>
        </p:spPr>
        <p:txBody>
          <a:bodyPr>
            <a:normAutofit lnSpcReduction="10000"/>
          </a:bodyPr>
          <a:lstStyle/>
          <a:p>
            <a:r>
              <a:rPr lang="sv-SE" dirty="0" smtClean="0"/>
              <a:t>Förslag till tillgänglighets-lag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542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  <p:bldP spid="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dreamstime_l_30665134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039" cy="51435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403648" y="901338"/>
            <a:ext cx="6264696" cy="2802948"/>
          </a:xfrm>
          <a:prstGeom prst="rect">
            <a:avLst/>
          </a:prstGeom>
          <a:solidFill>
            <a:schemeClr val="tx1"/>
          </a:solidFill>
        </p:spPr>
        <p:txBody>
          <a:bodyPr wrap="square" lIns="612000" tIns="432000" rIns="288000" bIns="576000" anchor="ctr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sv-SE" sz="2900" dirty="0" smtClean="0"/>
              <a:t>EN 301 549: </a:t>
            </a:r>
            <a:br>
              <a:rPr lang="sv-SE" sz="2900" dirty="0" smtClean="0"/>
            </a:br>
            <a:r>
              <a:rPr lang="sv-SE" sz="2900" dirty="0" err="1" smtClean="0"/>
              <a:t>Accessibility</a:t>
            </a:r>
            <a:r>
              <a:rPr lang="sv-SE" sz="2900" dirty="0" smtClean="0"/>
              <a:t> </a:t>
            </a:r>
            <a:r>
              <a:rPr lang="sv-SE" sz="2900" dirty="0" err="1" smtClean="0"/>
              <a:t>requirements</a:t>
            </a:r>
            <a:r>
              <a:rPr lang="sv-SE" sz="2900" dirty="0" smtClean="0"/>
              <a:t> for </a:t>
            </a:r>
            <a:r>
              <a:rPr lang="sv-SE" sz="2900" dirty="0" err="1" smtClean="0"/>
              <a:t>procurement</a:t>
            </a:r>
            <a:r>
              <a:rPr lang="sv-SE" sz="2900" dirty="0" smtClean="0"/>
              <a:t> </a:t>
            </a:r>
            <a:r>
              <a:rPr lang="sv-SE" sz="2900" dirty="0" err="1" smtClean="0"/>
              <a:t>of</a:t>
            </a:r>
            <a:r>
              <a:rPr lang="sv-SE" sz="2900" dirty="0" smtClean="0"/>
              <a:t> ICT </a:t>
            </a:r>
            <a:r>
              <a:rPr lang="sv-SE" sz="2900" dirty="0" err="1" smtClean="0"/>
              <a:t>products</a:t>
            </a:r>
            <a:r>
              <a:rPr lang="sv-SE" sz="2900" dirty="0"/>
              <a:t> </a:t>
            </a:r>
            <a:r>
              <a:rPr lang="sv-SE" sz="2900" dirty="0" smtClean="0"/>
              <a:t>and services in </a:t>
            </a:r>
            <a:r>
              <a:rPr lang="sv-SE" sz="2900" dirty="0" err="1" smtClean="0"/>
              <a:t>Europe</a:t>
            </a:r>
            <a:endParaRPr lang="sv-SE" sz="2900" dirty="0" smtClean="0"/>
          </a:p>
        </p:txBody>
      </p:sp>
    </p:spTree>
    <p:extLst>
      <p:ext uri="{BB962C8B-B14F-4D97-AF65-F5344CB8AC3E}">
        <p14:creationId xmlns:p14="http://schemas.microsoft.com/office/powerpoint/2010/main" val="1713513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411510"/>
            <a:ext cx="5724128" cy="699404"/>
          </a:xfrm>
        </p:spPr>
        <p:txBody>
          <a:bodyPr/>
          <a:lstStyle/>
          <a:p>
            <a:r>
              <a:rPr lang="sv-SE" dirty="0" smtClean="0"/>
              <a:t>Vad innebär det här?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sv-SE" dirty="0" smtClean="0"/>
              <a:t>IT i bred bemärkelse</a:t>
            </a:r>
          </a:p>
          <a:p>
            <a:r>
              <a:rPr lang="sv-SE" dirty="0" smtClean="0"/>
              <a:t>Webb: WCAG </a:t>
            </a:r>
            <a:r>
              <a:rPr lang="sv-SE" dirty="0"/>
              <a:t>2.0 nivå </a:t>
            </a:r>
            <a:r>
              <a:rPr lang="sv-SE" dirty="0" smtClean="0"/>
              <a:t>AA</a:t>
            </a:r>
          </a:p>
          <a:p>
            <a:r>
              <a:rPr lang="sv-SE" dirty="0" smtClean="0"/>
              <a:t>Minimikrav</a:t>
            </a:r>
            <a:endParaRPr lang="sv-SE" dirty="0"/>
          </a:p>
          <a:p>
            <a:r>
              <a:rPr lang="sv-SE" dirty="0" smtClean="0"/>
              <a:t>Nationell upphandlingslag </a:t>
            </a:r>
            <a:endParaRPr lang="sv-SE" dirty="0"/>
          </a:p>
          <a:p>
            <a:r>
              <a:rPr lang="sv-SE" dirty="0" smtClean="0"/>
              <a:t>Upphandlare </a:t>
            </a:r>
            <a:r>
              <a:rPr lang="sv-SE" dirty="0"/>
              <a:t>får bättre stöd</a:t>
            </a:r>
          </a:p>
          <a:p>
            <a:r>
              <a:rPr lang="sv-SE" dirty="0"/>
              <a:t>Branschen har något </a:t>
            </a:r>
            <a:r>
              <a:rPr lang="sv-SE" dirty="0" smtClean="0"/>
              <a:t>att </a:t>
            </a:r>
            <a:br>
              <a:rPr lang="sv-SE" dirty="0" smtClean="0"/>
            </a:br>
            <a:r>
              <a:rPr lang="sv-SE" dirty="0" smtClean="0"/>
              <a:t>förhålla </a:t>
            </a:r>
            <a:r>
              <a:rPr lang="sv-SE" dirty="0"/>
              <a:t>sig till</a:t>
            </a:r>
          </a:p>
          <a:p>
            <a:endParaRPr lang="sv-SE" dirty="0"/>
          </a:p>
        </p:txBody>
      </p:sp>
      <p:sp>
        <p:nvSpPr>
          <p:cNvPr id="4" name="Platshållare för bild 3"/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6" name="Platshållare för bild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6" r="86"/>
          <a:stretch>
            <a:fillRect/>
          </a:stretch>
        </p:blipFill>
        <p:spPr>
          <a:xfrm>
            <a:off x="5364163" y="1519072"/>
            <a:ext cx="3779837" cy="264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019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411510"/>
            <a:ext cx="3491880" cy="699404"/>
          </a:xfrm>
        </p:spPr>
        <p:txBody>
          <a:bodyPr/>
          <a:lstStyle/>
          <a:p>
            <a:r>
              <a:rPr lang="sv-SE" dirty="0" smtClean="0"/>
              <a:t>Inte perfekt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sv-SE" dirty="0" smtClean="0"/>
              <a:t>Standarden är komplicerad</a:t>
            </a:r>
          </a:p>
          <a:p>
            <a:r>
              <a:rPr lang="sv-SE" dirty="0"/>
              <a:t>Marknaden måste klara </a:t>
            </a:r>
            <a:r>
              <a:rPr lang="sv-SE" dirty="0" smtClean="0"/>
              <a:t>kraven</a:t>
            </a:r>
          </a:p>
          <a:p>
            <a:r>
              <a:rPr lang="sv-SE" dirty="0"/>
              <a:t>D</a:t>
            </a:r>
            <a:r>
              <a:rPr lang="sv-SE" dirty="0" smtClean="0"/>
              <a:t>e behöver bli kända</a:t>
            </a:r>
            <a:endParaRPr lang="sv-SE" dirty="0"/>
          </a:p>
          <a:p>
            <a:r>
              <a:rPr lang="sv-SE" dirty="0" smtClean="0"/>
              <a:t>Det krävs utbildning</a:t>
            </a:r>
          </a:p>
        </p:txBody>
      </p:sp>
      <p:sp>
        <p:nvSpPr>
          <p:cNvPr id="5" name="Platshållare för bild 4"/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163" y="1419622"/>
            <a:ext cx="4020931" cy="2663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895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828000" y="1131590"/>
            <a:ext cx="7488000" cy="3168352"/>
          </a:xfrm>
        </p:spPr>
        <p:txBody>
          <a:bodyPr/>
          <a:lstStyle/>
          <a:p>
            <a:r>
              <a:rPr lang="sv-SE" sz="2800" dirty="0"/>
              <a:t>När det är möjligt </a:t>
            </a:r>
            <a:r>
              <a:rPr lang="sv-SE" sz="2800" dirty="0" smtClean="0"/>
              <a:t>BÖR specifikationerna </a:t>
            </a:r>
            <a:r>
              <a:rPr lang="sv-SE" sz="2800" dirty="0"/>
              <a:t>bestämmas med </a:t>
            </a:r>
            <a:r>
              <a:rPr lang="sv-SE" sz="2800" dirty="0" smtClean="0"/>
              <a:t>hänsyn till </a:t>
            </a:r>
            <a:r>
              <a:rPr lang="sv-SE" sz="2800" dirty="0"/>
              <a:t>kriterier avseende tillgänglighet för personer </a:t>
            </a:r>
            <a:r>
              <a:rPr lang="sv-SE" sz="2800" dirty="0" smtClean="0"/>
              <a:t>med funktionshinder </a:t>
            </a:r>
            <a:r>
              <a:rPr lang="sv-SE" sz="2800" dirty="0"/>
              <a:t>eller utformning med tanke på </a:t>
            </a:r>
            <a:r>
              <a:rPr lang="sv-SE" sz="2800" dirty="0" smtClean="0"/>
              <a:t>samtliga användares </a:t>
            </a:r>
            <a:r>
              <a:rPr lang="sv-SE" sz="2800" dirty="0"/>
              <a:t>behov.</a:t>
            </a:r>
          </a:p>
        </p:txBody>
      </p:sp>
    </p:spTree>
    <p:extLst>
      <p:ext uri="{BB962C8B-B14F-4D97-AF65-F5344CB8AC3E}">
        <p14:creationId xmlns:p14="http://schemas.microsoft.com/office/powerpoint/2010/main" val="2130531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unka_mall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Funka_logo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Big_asterix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_Small_asterix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2_Small_asterix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3_Small_asterix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unka_logo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mall_asterix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Big_asterix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ne Post It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Two Post It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Three Post It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Blank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Last Page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Funka_mall</Template>
  <TotalTime>6400</TotalTime>
  <Words>446</Words>
  <Application>Microsoft Macintosh PowerPoint</Application>
  <PresentationFormat>Bildspel på skärmen (16:9)</PresentationFormat>
  <Paragraphs>150</Paragraphs>
  <Slides>36</Slides>
  <Notes>14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14</vt:i4>
      </vt:variant>
      <vt:variant>
        <vt:lpstr>Bildrubriker</vt:lpstr>
      </vt:variant>
      <vt:variant>
        <vt:i4>36</vt:i4>
      </vt:variant>
    </vt:vector>
  </HeadingPairs>
  <TitlesOfParts>
    <vt:vector size="54" baseType="lpstr">
      <vt:lpstr>Arial</vt:lpstr>
      <vt:lpstr>Arial Narrow</vt:lpstr>
      <vt:lpstr>Calibri</vt:lpstr>
      <vt:lpstr>Century Gothic</vt:lpstr>
      <vt:lpstr>Funka_mall</vt:lpstr>
      <vt:lpstr>Funka_logo</vt:lpstr>
      <vt:lpstr>Small_asterix</vt:lpstr>
      <vt:lpstr>Big_asterix</vt:lpstr>
      <vt:lpstr>One Post It</vt:lpstr>
      <vt:lpstr>1_Two Post It</vt:lpstr>
      <vt:lpstr>Three Post It</vt:lpstr>
      <vt:lpstr>Blank</vt:lpstr>
      <vt:lpstr>Last Page</vt:lpstr>
      <vt:lpstr>1_Funka_logo</vt:lpstr>
      <vt:lpstr>1_Big_asterix</vt:lpstr>
      <vt:lpstr>1_Small_asterix</vt:lpstr>
      <vt:lpstr>2_Small_asterix</vt:lpstr>
      <vt:lpstr>3_Small_asterix</vt:lpstr>
      <vt:lpstr>Att mäta tillgänglighet</vt:lpstr>
      <vt:lpstr>Funka </vt:lpstr>
      <vt:lpstr>Vad vi gör</vt:lpstr>
      <vt:lpstr>PowerPoint-presentation</vt:lpstr>
      <vt:lpstr>PowerPoint-presentation</vt:lpstr>
      <vt:lpstr>PowerPoint-presentation</vt:lpstr>
      <vt:lpstr>Vad innebär det här?</vt:lpstr>
      <vt:lpstr>Inte perfekt</vt:lpstr>
      <vt:lpstr>När det är möjligt BÖR specifikationerna bestämmas med hänsyn till kriterier avseende tillgänglighet för personer med funktionshinder eller utformning med tanke på samtliga användares behov.</vt:lpstr>
      <vt:lpstr>LOU förändras 1 januari 2017</vt:lpstr>
      <vt:lpstr>När det som anskaffas ska användas av fysiska personer SKA de tekniska specifikationerna bestämmas med beaktande av samtliga användares behov, däribland tillgängligheten för personer med funktionsnedsättning.</vt:lpstr>
      <vt:lpstr>Kanske det bästa som hänt (!)</vt:lpstr>
      <vt:lpstr>Använd upphandling som verktyg</vt:lpstr>
      <vt:lpstr>PowerPoint-presentation</vt:lpstr>
      <vt:lpstr>Vad innebär det här?</vt:lpstr>
      <vt:lpstr>Och dessutom</vt:lpstr>
      <vt:lpstr>Rekommendationer  för en mätmetod</vt:lpstr>
      <vt:lpstr>SMART 2014-0061</vt:lpstr>
      <vt:lpstr>Ett litet problem …</vt:lpstr>
      <vt:lpstr>43 initiativ identifierade</vt:lpstr>
      <vt:lpstr>Vi valde ut 5</vt:lpstr>
      <vt:lpstr>Vi testade</vt:lpstr>
      <vt:lpstr>Resultat av valideringen </vt:lpstr>
      <vt:lpstr>Generella slutsatser</vt:lpstr>
      <vt:lpstr>PowerPoint-presentation</vt:lpstr>
      <vt:lpstr>Automatiska tester är lika bra som att gissa (50 % rätt)</vt:lpstr>
      <vt:lpstr>Automatik som verktyg</vt:lpstr>
      <vt:lpstr>Inget duger</vt:lpstr>
      <vt:lpstr>Våra rekommendationer</vt:lpstr>
      <vt:lpstr>Övergripande slutsatser</vt:lpstr>
      <vt:lpstr>Varför gör vi inte vågen?</vt:lpstr>
      <vt:lpstr>Attityd och feghet </vt:lpstr>
      <vt:lpstr>Rädsla skapar inte innovation</vt:lpstr>
      <vt:lpstr>Det är naturligtvis bra också</vt:lpstr>
      <vt:lpstr>PowerPoint-presentation</vt:lpstr>
      <vt:lpstr>PowerPoint-presentation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Accessibility by Funka Nu AB</dc:title>
  <dc:creator>Funka Nu AB</dc:creator>
  <cp:lastModifiedBy>Johan Kling</cp:lastModifiedBy>
  <cp:revision>310</cp:revision>
  <cp:lastPrinted>2014-03-01T05:59:56Z</cp:lastPrinted>
  <dcterms:created xsi:type="dcterms:W3CDTF">2014-03-05T15:48:57Z</dcterms:created>
  <dcterms:modified xsi:type="dcterms:W3CDTF">2016-04-13T16:47:15Z</dcterms:modified>
</cp:coreProperties>
</file>