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678" r:id="rId2"/>
    <p:sldMasterId id="2147483726" r:id="rId3"/>
    <p:sldMasterId id="2147483737" r:id="rId4"/>
    <p:sldMasterId id="2147483713" r:id="rId5"/>
    <p:sldMasterId id="2147483755" r:id="rId6"/>
    <p:sldMasterId id="2147483717" r:id="rId7"/>
    <p:sldMasterId id="2147483750" r:id="rId8"/>
    <p:sldMasterId id="2147483722" r:id="rId9"/>
  </p:sldMasterIdLst>
  <p:notesMasterIdLst>
    <p:notesMasterId r:id="rId42"/>
  </p:notesMasterIdLst>
  <p:sldIdLst>
    <p:sldId id="272" r:id="rId10"/>
    <p:sldId id="283" r:id="rId11"/>
    <p:sldId id="284" r:id="rId12"/>
    <p:sldId id="285" r:id="rId13"/>
    <p:sldId id="286" r:id="rId14"/>
    <p:sldId id="290" r:id="rId15"/>
    <p:sldId id="298" r:id="rId16"/>
    <p:sldId id="311" r:id="rId17"/>
    <p:sldId id="291" r:id="rId18"/>
    <p:sldId id="306" r:id="rId19"/>
    <p:sldId id="304" r:id="rId20"/>
    <p:sldId id="307" r:id="rId21"/>
    <p:sldId id="292" r:id="rId22"/>
    <p:sldId id="312" r:id="rId23"/>
    <p:sldId id="313" r:id="rId24"/>
    <p:sldId id="293" r:id="rId25"/>
    <p:sldId id="315" r:id="rId26"/>
    <p:sldId id="323" r:id="rId27"/>
    <p:sldId id="314" r:id="rId28"/>
    <p:sldId id="320" r:id="rId29"/>
    <p:sldId id="322" r:id="rId30"/>
    <p:sldId id="316" r:id="rId31"/>
    <p:sldId id="317" r:id="rId32"/>
    <p:sldId id="305" r:id="rId33"/>
    <p:sldId id="302" r:id="rId34"/>
    <p:sldId id="309" r:id="rId35"/>
    <p:sldId id="295" r:id="rId36"/>
    <p:sldId id="296" r:id="rId37"/>
    <p:sldId id="297" r:id="rId38"/>
    <p:sldId id="287" r:id="rId39"/>
    <p:sldId id="288" r:id="rId40"/>
    <p:sldId id="278" r:id="rId41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6" autoAdjust="0"/>
    <p:restoredTop sz="94573"/>
  </p:normalViewPr>
  <p:slideViewPr>
    <p:cSldViewPr>
      <p:cViewPr>
        <p:scale>
          <a:sx n="90" d="100"/>
          <a:sy n="90" d="100"/>
        </p:scale>
        <p:origin x="2032" y="18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7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Sam, Personal Assistant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64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F5A2B-D3D3-46A4-B7F8-419D0C1B035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507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03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1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76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14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986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57596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734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99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3252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3596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2016-04-06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/>
          <a:lstStyle/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566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2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7620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208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545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509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33029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723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26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34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95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60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smtClean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19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23928" y="3651870"/>
            <a:ext cx="4896544" cy="1152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36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55365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058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1532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3868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174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322050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2016-04-06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2601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2.wmf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3.w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theme" Target="../theme/theme4.xml"/><Relationship Id="rId9" Type="http://schemas.openxmlformats.org/officeDocument/2006/relationships/image" Target="../media/image3.wmf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4.png"/><Relationship Id="rId5" Type="http://schemas.openxmlformats.org/officeDocument/2006/relationships/image" Target="../media/image3.wmf"/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2016-04-06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-22470" y="5095443"/>
            <a:ext cx="1849541" cy="51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1806401" y="5095443"/>
            <a:ext cx="1849541" cy="51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13" y="478892"/>
            <a:ext cx="2464842" cy="8687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35272" y="5095443"/>
            <a:ext cx="1849541" cy="51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5464143" y="5095443"/>
            <a:ext cx="1849541" cy="51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7293014" y="5095443"/>
            <a:ext cx="1849541" cy="514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5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2016-04-06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4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724" r:id="rId4"/>
    <p:sldLayoutId id="2147483725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2016-04-06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2016-04-06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4" r:id="rId4"/>
    <p:sldLayoutId id="2147483745" r:id="rId5"/>
    <p:sldLayoutId id="2147483746" r:id="rId6"/>
    <p:sldLayoutId id="214748374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2016-04-06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" y="0"/>
            <a:ext cx="912377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2016-04-06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2016-04-06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2016-04-06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930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73" y="239466"/>
            <a:ext cx="1799335" cy="6341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2016-04-06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1" r="-819" b="14418"/>
          <a:stretch/>
        </p:blipFill>
        <p:spPr>
          <a:xfrm>
            <a:off x="0" y="555527"/>
            <a:ext cx="5004048" cy="45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7607598" cy="1438068"/>
          </a:xfrm>
        </p:spPr>
        <p:txBody>
          <a:bodyPr/>
          <a:lstStyle/>
          <a:p>
            <a:r>
              <a:rPr lang="sv-SE" dirty="0"/>
              <a:t>Vad kan smart teknik göra för dig om du blir </a:t>
            </a:r>
            <a:r>
              <a:rPr lang="sv-SE" dirty="0" smtClean="0"/>
              <a:t>hemlös?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5544616" cy="1368152"/>
          </a:xfrm>
        </p:spPr>
        <p:txBody>
          <a:bodyPr/>
          <a:lstStyle/>
          <a:p>
            <a:r>
              <a:rPr lang="sv-SE" dirty="0"/>
              <a:t>Stefan </a:t>
            </a:r>
            <a:r>
              <a:rPr lang="sv-SE" dirty="0" smtClean="0"/>
              <a:t>Johansson, </a:t>
            </a:r>
            <a:r>
              <a:rPr lang="sv-SE" dirty="0"/>
              <a:t>Nicolas </a:t>
            </a:r>
            <a:r>
              <a:rPr lang="sv-SE" dirty="0" err="1"/>
              <a:t>Fierro</a:t>
            </a:r>
            <a:endParaRPr lang="sv-SE" dirty="0"/>
          </a:p>
          <a:p>
            <a:r>
              <a:rPr lang="sv-SE" dirty="0" smtClean="0"/>
              <a:t>Lena Murray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47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419872" y="934725"/>
            <a:ext cx="46085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M</a:t>
            </a:r>
            <a:r>
              <a:rPr lang="sv-SE" sz="1600" dirty="0" smtClean="0"/>
              <a:t>an, tidigare drogberoende och omfattande problem med hälsan. Har under projektet flyttat till egen försökslägenhet.</a:t>
            </a:r>
          </a:p>
          <a:p>
            <a:endParaRPr lang="sv-SE" sz="1600" dirty="0"/>
          </a:p>
          <a:p>
            <a:r>
              <a:rPr lang="sv-SE" sz="1600" dirty="0" smtClean="0"/>
              <a:t>Kommer att ha över 200 möten det kommande året.</a:t>
            </a:r>
          </a:p>
          <a:p>
            <a:endParaRPr lang="sv-SE" sz="1600" dirty="0"/>
          </a:p>
          <a:p>
            <a:r>
              <a:rPr lang="sv-SE" sz="1600" dirty="0" smtClean="0"/>
              <a:t>Har svårt med tekniken men ser teknikens potential.</a:t>
            </a:r>
          </a:p>
          <a:p>
            <a:endParaRPr lang="sv-SE" sz="1600" dirty="0"/>
          </a:p>
          <a:p>
            <a:r>
              <a:rPr lang="sv-SE" sz="1600" dirty="0" smtClean="0"/>
              <a:t>Samlar alla brev i en hög under bordet i vardagsrummet.</a:t>
            </a:r>
            <a:endParaRPr lang="sv-SE" sz="1600" dirty="0"/>
          </a:p>
        </p:txBody>
      </p:sp>
      <p:pic>
        <p:nvPicPr>
          <p:cNvPr id="4" name="Picture 2" descr="Siluett, m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429" b="1"/>
          <a:stretch/>
        </p:blipFill>
        <p:spPr bwMode="auto">
          <a:xfrm>
            <a:off x="1043609" y="983506"/>
            <a:ext cx="1656184" cy="1697694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00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419872" y="983506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Kvinna. Har under projektet flyttat till egen försökslägenhet. </a:t>
            </a:r>
            <a:endParaRPr lang="sv-SE" sz="1600" dirty="0"/>
          </a:p>
          <a:p>
            <a:endParaRPr lang="sv-SE" sz="1600" dirty="0" smtClean="0"/>
          </a:p>
          <a:p>
            <a:r>
              <a:rPr lang="sv-SE" sz="1600" dirty="0" smtClean="0"/>
              <a:t>Vill kunna spela in möten för att vara säker på vad som sagts. Upplever motstånd mot detta från vissa personer. Trodde tidigare att det var förbjudet att spela in…</a:t>
            </a:r>
          </a:p>
          <a:p>
            <a:endParaRPr lang="sv-SE" sz="1600" dirty="0"/>
          </a:p>
          <a:p>
            <a:endParaRPr lang="sv-SE" sz="1600" dirty="0"/>
          </a:p>
        </p:txBody>
      </p:sp>
      <p:pic>
        <p:nvPicPr>
          <p:cNvPr id="4" name="Picture 3" descr="Siluett, kvin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993" r="1511" b="12006"/>
          <a:stretch/>
        </p:blipFill>
        <p:spPr bwMode="auto">
          <a:xfrm>
            <a:off x="1043608" y="983506"/>
            <a:ext cx="1656184" cy="1689033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34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419872" y="983506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M</a:t>
            </a:r>
            <a:r>
              <a:rPr lang="sv-SE" sz="1600" dirty="0" smtClean="0"/>
              <a:t>an, tidigare drogberoende. Har </a:t>
            </a:r>
            <a:r>
              <a:rPr lang="sv-SE" sz="1600" dirty="0" err="1" smtClean="0"/>
              <a:t>adhd</a:t>
            </a:r>
            <a:r>
              <a:rPr lang="sv-SE" sz="1600" dirty="0" smtClean="0"/>
              <a:t> och behöver mycket stöd. </a:t>
            </a:r>
          </a:p>
          <a:p>
            <a:endParaRPr lang="sv-SE" sz="1600" dirty="0"/>
          </a:p>
          <a:p>
            <a:r>
              <a:rPr lang="sv-SE" sz="1600" dirty="0" smtClean="0"/>
              <a:t>Beskriver sig själv som världsmästare i planering.</a:t>
            </a:r>
          </a:p>
          <a:p>
            <a:endParaRPr lang="sv-SE" sz="1600" dirty="0"/>
          </a:p>
          <a:p>
            <a:r>
              <a:rPr lang="sv-SE" sz="1600" dirty="0" smtClean="0"/>
              <a:t>Har svårt att inte bli förbannad när tekniken krånglar. Låter bland annat krångel i livet gå ut över tekniska prylar.</a:t>
            </a:r>
            <a:endParaRPr lang="sv-SE" sz="1600" dirty="0"/>
          </a:p>
        </p:txBody>
      </p:sp>
      <p:pic>
        <p:nvPicPr>
          <p:cNvPr id="4" name="Picture 2" descr="Siluett, m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429" b="1"/>
          <a:stretch/>
        </p:blipFill>
        <p:spPr bwMode="auto">
          <a:xfrm>
            <a:off x="1043609" y="983506"/>
            <a:ext cx="1656184" cy="1697694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4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1419622"/>
            <a:ext cx="7488000" cy="2233486"/>
          </a:xfrm>
        </p:spPr>
        <p:txBody>
          <a:bodyPr/>
          <a:lstStyle/>
          <a:p>
            <a:r>
              <a:rPr lang="sv-SE" dirty="0" smtClean="0"/>
              <a:t>Vad händer om man ”tänker tillgängligt” och inför smart teknik?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083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Att tänka tillgängligt…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Utgå från användare med stora krav på enkelhet</a:t>
            </a:r>
          </a:p>
          <a:p>
            <a:r>
              <a:rPr lang="sv-SE" dirty="0" smtClean="0"/>
              <a:t>Följa individen och identifiera svårigheter och möjligheter</a:t>
            </a:r>
          </a:p>
          <a:p>
            <a:r>
              <a:rPr lang="sv-SE" dirty="0" smtClean="0"/>
              <a:t>Att se hinder som barriärer som kan hanteras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40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mart pho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970" y="172982"/>
            <a:ext cx="2903371" cy="2903371"/>
          </a:xfrm>
          <a:prstGeom prst="rect">
            <a:avLst/>
          </a:prstGeom>
        </p:spPr>
      </p:pic>
      <p:pic>
        <p:nvPicPr>
          <p:cNvPr id="3" name="Bildobjekt 2" descr="Scannerpenn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023" y="357136"/>
            <a:ext cx="2820326" cy="1983041"/>
          </a:xfrm>
          <a:prstGeom prst="rect">
            <a:avLst/>
          </a:prstGeom>
        </p:spPr>
      </p:pic>
      <p:pic>
        <p:nvPicPr>
          <p:cNvPr id="4" name="Bildobjekt 3" descr="Kalend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355726"/>
            <a:ext cx="3061538" cy="218134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Bildobjekt 5" descr="Smart P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41" y="119895"/>
            <a:ext cx="2903371" cy="2903371"/>
          </a:xfrm>
          <a:prstGeom prst="rect">
            <a:avLst/>
          </a:prstGeom>
        </p:spPr>
      </p:pic>
      <p:pic>
        <p:nvPicPr>
          <p:cNvPr id="5" name="Bildobjekt 4" descr="Smart watc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170" y="2375160"/>
            <a:ext cx="2399480" cy="239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6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Är den smarta tekniken smart?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296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Appar i &#10;mobilen&#10;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9" t="30644" r="8374"/>
          <a:stretch/>
        </p:blipFill>
        <p:spPr>
          <a:xfrm>
            <a:off x="-324544" y="-272443"/>
            <a:ext cx="6192689" cy="5415943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012160" y="12347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err="1" smtClean="0"/>
              <a:t>Appar</a:t>
            </a:r>
            <a:r>
              <a:rPr lang="sv-SE" sz="2000" b="1" dirty="0" smtClean="0"/>
              <a:t> </a:t>
            </a:r>
            <a:r>
              <a:rPr lang="sv-SE" sz="2000" b="1" dirty="0" smtClean="0"/>
              <a:t>i mobilen</a:t>
            </a:r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28199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6084168" y="208092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smtClean="0"/>
              <a:t>Sam Personal </a:t>
            </a:r>
            <a:endParaRPr lang="sv-SE" sz="2000" b="1" dirty="0" smtClean="0"/>
          </a:p>
          <a:p>
            <a:r>
              <a:rPr lang="sv-SE" sz="2000" b="1" dirty="0" smtClean="0"/>
              <a:t>Assistant</a:t>
            </a:r>
            <a:endParaRPr lang="sv-SE" sz="2000" b="1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548" y="-1316682"/>
            <a:ext cx="6535738" cy="871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3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Alarm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8" r="14430"/>
          <a:stretch/>
        </p:blipFill>
        <p:spPr>
          <a:xfrm>
            <a:off x="-2860809" y="-20538"/>
            <a:ext cx="8767275" cy="5164038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012160" y="195486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/>
              <a:t>Alarm</a:t>
            </a:r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260586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Det började med en bild…</a:t>
            </a:r>
          </a:p>
        </p:txBody>
      </p:sp>
    </p:spTree>
    <p:extLst>
      <p:ext uri="{BB962C8B-B14F-4D97-AF65-F5344CB8AC3E}">
        <p14:creationId xmlns:p14="http://schemas.microsoft.com/office/powerpoint/2010/main" val="7974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Appar till klocka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9" t="29626" r="22009" b="22982"/>
          <a:stretch/>
        </p:blipFill>
        <p:spPr>
          <a:xfrm>
            <a:off x="-36513" y="-20537"/>
            <a:ext cx="5942979" cy="5184576"/>
          </a:xfrm>
          <a:prstGeom prst="rect">
            <a:avLst/>
          </a:prstGeom>
        </p:spPr>
      </p:pic>
      <p:pic>
        <p:nvPicPr>
          <p:cNvPr id="2" name="Bildobjekt 1" descr="Meditatio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2" t="9244" r="14622"/>
          <a:stretch/>
        </p:blipFill>
        <p:spPr>
          <a:xfrm>
            <a:off x="0" y="-164554"/>
            <a:ext cx="5906466" cy="6247067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012376" y="208092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/>
              <a:t>Meditation</a:t>
            </a:r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84858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6012160" y="208092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/>
              <a:t>Super </a:t>
            </a:r>
            <a:r>
              <a:rPr lang="sv-SE" sz="2000" b="1" dirty="0" err="1" smtClean="0"/>
              <a:t>Better</a:t>
            </a:r>
            <a:endParaRPr lang="sv-SE" sz="2000" b="1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3" y="-1460698"/>
            <a:ext cx="6231011" cy="830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Appar till klocka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9" t="29626" r="22009" b="22982"/>
          <a:stretch/>
        </p:blipFill>
        <p:spPr>
          <a:xfrm>
            <a:off x="-900607" y="-308570"/>
            <a:ext cx="6807074" cy="5938401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012160" y="208092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/>
              <a:t>Appar till klockan</a:t>
            </a:r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210502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åminnelser 30, 40 eller 60 minut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3" t="4197" r="20433" b="16050"/>
          <a:stretch/>
        </p:blipFill>
        <p:spPr>
          <a:xfrm>
            <a:off x="467544" y="0"/>
            <a:ext cx="3243072" cy="3938016"/>
          </a:xfrm>
          <a:prstGeom prst="rect">
            <a:avLst/>
          </a:prstGeom>
        </p:spPr>
      </p:pic>
      <p:pic>
        <p:nvPicPr>
          <p:cNvPr id="3" name="Bildobjekt 2" descr="Inställning för typ av vibratio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7" t="10904" r="21911" b="29126"/>
          <a:stretch/>
        </p:blipFill>
        <p:spPr>
          <a:xfrm>
            <a:off x="2399976" y="2082621"/>
            <a:ext cx="2621280" cy="3084576"/>
          </a:xfrm>
          <a:prstGeom prst="rect">
            <a:avLst/>
          </a:prstGeom>
        </p:spPr>
      </p:pic>
      <p:pic>
        <p:nvPicPr>
          <p:cNvPr id="4" name="Bildobjekt 3" descr="Inställning av larm och påminnels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3274" r="35857" b="13007"/>
          <a:stretch/>
        </p:blipFill>
        <p:spPr>
          <a:xfrm>
            <a:off x="5471592" y="0"/>
            <a:ext cx="3146944" cy="37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5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har vi upptäckt?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 smtClean="0"/>
              <a:t>Tekniken har en livsförändrande potential</a:t>
            </a:r>
          </a:p>
          <a:p>
            <a:r>
              <a:rPr lang="sv-SE" dirty="0" smtClean="0"/>
              <a:t>Teknik utan omgivande stödfunktioner skapar risk för bakslag</a:t>
            </a:r>
          </a:p>
          <a:p>
            <a:r>
              <a:rPr lang="sv-SE" dirty="0" smtClean="0"/>
              <a:t>All teknik är inte smart</a:t>
            </a:r>
          </a:p>
          <a:p>
            <a:r>
              <a:rPr lang="sv-SE" dirty="0" smtClean="0"/>
              <a:t>Deltagarna kan ofta mer än personalen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299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Tekniken leder till verksamhetsutveckling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7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Metodutveckling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57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dömningsinstrument, under utveck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7614"/>
            <a:ext cx="70770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Bedömningsinstrument</a:t>
            </a:r>
          </a:p>
        </p:txBody>
      </p:sp>
    </p:spTree>
    <p:extLst>
      <p:ext uri="{BB962C8B-B14F-4D97-AF65-F5344CB8AC3E}">
        <p14:creationId xmlns:p14="http://schemas.microsoft.com/office/powerpoint/2010/main" val="41971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ontaktkar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3518"/>
            <a:ext cx="4695825" cy="43243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Översikt alla kontak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3518"/>
            <a:ext cx="2600957" cy="194421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61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pp 30"/>
          <p:cNvSpPr/>
          <p:nvPr/>
        </p:nvSpPr>
        <p:spPr>
          <a:xfrm>
            <a:off x="4335144" y="2544433"/>
            <a:ext cx="279175" cy="675389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2" name="Rektangel med rundade hörn 1"/>
          <p:cNvSpPr/>
          <p:nvPr/>
        </p:nvSpPr>
        <p:spPr>
          <a:xfrm>
            <a:off x="2195736" y="513834"/>
            <a:ext cx="4608512" cy="19904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cxnSp>
        <p:nvCxnSpPr>
          <p:cNvPr id="3" name="Rak 2" descr="Tidslinje med möten inlagda. Vart tredje kan vara onödigt."/>
          <p:cNvCxnSpPr/>
          <p:nvPr/>
        </p:nvCxnSpPr>
        <p:spPr>
          <a:xfrm>
            <a:off x="1101605" y="4430069"/>
            <a:ext cx="678413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 3"/>
          <p:cNvSpPr/>
          <p:nvPr/>
        </p:nvSpPr>
        <p:spPr>
          <a:xfrm>
            <a:off x="946336" y="4344172"/>
            <a:ext cx="181909" cy="17179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5" name="Ellips 4"/>
          <p:cNvSpPr/>
          <p:nvPr/>
        </p:nvSpPr>
        <p:spPr>
          <a:xfrm>
            <a:off x="7859104" y="4344172"/>
            <a:ext cx="181909" cy="17179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6" name="Ellips 5"/>
          <p:cNvSpPr/>
          <p:nvPr/>
        </p:nvSpPr>
        <p:spPr>
          <a:xfrm>
            <a:off x="1810432" y="4344172"/>
            <a:ext cx="181909" cy="17179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7" name="Ellips 6"/>
          <p:cNvSpPr/>
          <p:nvPr/>
        </p:nvSpPr>
        <p:spPr>
          <a:xfrm>
            <a:off x="2674528" y="4344172"/>
            <a:ext cx="181909" cy="17179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8" name="Ellips 7"/>
          <p:cNvSpPr/>
          <p:nvPr/>
        </p:nvSpPr>
        <p:spPr>
          <a:xfrm>
            <a:off x="3538624" y="4344172"/>
            <a:ext cx="181909" cy="17179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9" name="Ellips 8"/>
          <p:cNvSpPr/>
          <p:nvPr/>
        </p:nvSpPr>
        <p:spPr>
          <a:xfrm>
            <a:off x="4402720" y="4344172"/>
            <a:ext cx="181909" cy="17179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10" name="Ellips 9"/>
          <p:cNvSpPr/>
          <p:nvPr/>
        </p:nvSpPr>
        <p:spPr>
          <a:xfrm>
            <a:off x="5266816" y="4344172"/>
            <a:ext cx="181909" cy="17179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11" name="Ellips 10"/>
          <p:cNvSpPr/>
          <p:nvPr/>
        </p:nvSpPr>
        <p:spPr>
          <a:xfrm>
            <a:off x="6130912" y="4344172"/>
            <a:ext cx="181909" cy="17179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12" name="Ellips 11"/>
          <p:cNvSpPr/>
          <p:nvPr/>
        </p:nvSpPr>
        <p:spPr>
          <a:xfrm>
            <a:off x="6995008" y="4344172"/>
            <a:ext cx="181909" cy="171794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13" name="textruta 12"/>
          <p:cNvSpPr txBox="1"/>
          <p:nvPr/>
        </p:nvSpPr>
        <p:spPr>
          <a:xfrm rot="16200000">
            <a:off x="307255" y="3360360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/>
              <a:t>Ärende startar</a:t>
            </a:r>
            <a:endParaRPr lang="sv-SE" sz="1400" b="1" dirty="0"/>
          </a:p>
        </p:txBody>
      </p:sp>
      <p:sp>
        <p:nvSpPr>
          <p:cNvPr id="14" name="textruta 13"/>
          <p:cNvSpPr txBox="1"/>
          <p:nvPr/>
        </p:nvSpPr>
        <p:spPr>
          <a:xfrm rot="16200000">
            <a:off x="1385352" y="3519790"/>
            <a:ext cx="9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Planering</a:t>
            </a:r>
            <a:endParaRPr lang="sv-SE" sz="1400" dirty="0"/>
          </a:p>
        </p:txBody>
      </p:sp>
      <p:sp>
        <p:nvSpPr>
          <p:cNvPr id="16" name="textruta 15"/>
          <p:cNvSpPr txBox="1"/>
          <p:nvPr/>
        </p:nvSpPr>
        <p:spPr>
          <a:xfrm rot="16200000">
            <a:off x="3004540" y="3477711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Avstämning</a:t>
            </a:r>
            <a:endParaRPr lang="sv-SE" sz="1400" dirty="0"/>
          </a:p>
        </p:txBody>
      </p:sp>
      <p:sp>
        <p:nvSpPr>
          <p:cNvPr id="18" name="textruta 17"/>
          <p:cNvSpPr txBox="1"/>
          <p:nvPr/>
        </p:nvSpPr>
        <p:spPr>
          <a:xfrm rot="16200000">
            <a:off x="4721511" y="3477711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Samordning</a:t>
            </a:r>
            <a:endParaRPr lang="sv-SE" sz="1400" dirty="0"/>
          </a:p>
        </p:txBody>
      </p:sp>
      <p:sp>
        <p:nvSpPr>
          <p:cNvPr id="20" name="textruta 19"/>
          <p:cNvSpPr txBox="1"/>
          <p:nvPr/>
        </p:nvSpPr>
        <p:spPr>
          <a:xfrm rot="16200000">
            <a:off x="6460924" y="3499573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Avstämning</a:t>
            </a:r>
            <a:endParaRPr lang="sv-SE" sz="1400" dirty="0"/>
          </a:p>
        </p:txBody>
      </p:sp>
      <p:sp>
        <p:nvSpPr>
          <p:cNvPr id="21" name="textruta 20"/>
          <p:cNvSpPr txBox="1"/>
          <p:nvPr/>
        </p:nvSpPr>
        <p:spPr>
          <a:xfrm rot="16200000">
            <a:off x="7308188" y="3494362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/>
              <a:t>Problem löst</a:t>
            </a:r>
            <a:endParaRPr lang="sv-SE" sz="1400" b="1" dirty="0"/>
          </a:p>
        </p:txBody>
      </p:sp>
      <p:sp>
        <p:nvSpPr>
          <p:cNvPr id="24" name="textruta 23"/>
          <p:cNvSpPr txBox="1"/>
          <p:nvPr/>
        </p:nvSpPr>
        <p:spPr>
          <a:xfrm>
            <a:off x="2411760" y="650799"/>
            <a:ext cx="4176464" cy="1754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dirty="0" smtClean="0"/>
              <a:t>Skulle kunna ställas in eller ske med chat, webbmöte eller telefon. </a:t>
            </a:r>
          </a:p>
          <a:p>
            <a:r>
              <a:rPr lang="sv-SE" dirty="0" smtClean="0"/>
              <a:t>Antingen 1-1 eller trepartsmöten där man har med sig en stödperson. </a:t>
            </a:r>
          </a:p>
          <a:p>
            <a:r>
              <a:rPr lang="sv-SE" dirty="0" smtClean="0"/>
              <a:t>I enklare fall även med e-post.</a:t>
            </a:r>
            <a:endParaRPr lang="sv-SE" dirty="0"/>
          </a:p>
        </p:txBody>
      </p:sp>
      <p:sp>
        <p:nvSpPr>
          <p:cNvPr id="34" name="Upp 33"/>
          <p:cNvSpPr/>
          <p:nvPr/>
        </p:nvSpPr>
        <p:spPr>
          <a:xfrm>
            <a:off x="2606951" y="2544433"/>
            <a:ext cx="279175" cy="675389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35" name="Upp 34"/>
          <p:cNvSpPr/>
          <p:nvPr/>
        </p:nvSpPr>
        <p:spPr>
          <a:xfrm>
            <a:off x="6063335" y="2544433"/>
            <a:ext cx="279175" cy="675389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15" name="textruta 14"/>
          <p:cNvSpPr txBox="1"/>
          <p:nvPr/>
        </p:nvSpPr>
        <p:spPr>
          <a:xfrm rot="16200000">
            <a:off x="2140444" y="3477711"/>
            <a:ext cx="1212191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sv-SE" sz="1400" dirty="0" smtClean="0"/>
              <a:t>Avstämning</a:t>
            </a:r>
            <a:endParaRPr lang="sv-SE" sz="1400" dirty="0"/>
          </a:p>
        </p:txBody>
      </p:sp>
      <p:sp>
        <p:nvSpPr>
          <p:cNvPr id="17" name="textruta 16"/>
          <p:cNvSpPr txBox="1"/>
          <p:nvPr/>
        </p:nvSpPr>
        <p:spPr>
          <a:xfrm rot="16200000">
            <a:off x="3868636" y="3477711"/>
            <a:ext cx="1212191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sv-SE" sz="1400" dirty="0" smtClean="0"/>
              <a:t>Avstämning</a:t>
            </a:r>
            <a:endParaRPr lang="sv-SE" sz="1400" dirty="0"/>
          </a:p>
        </p:txBody>
      </p:sp>
      <p:sp>
        <p:nvSpPr>
          <p:cNvPr id="19" name="textruta 18"/>
          <p:cNvSpPr txBox="1"/>
          <p:nvPr/>
        </p:nvSpPr>
        <p:spPr>
          <a:xfrm rot="16200000">
            <a:off x="5596828" y="3482026"/>
            <a:ext cx="1212191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sv-SE" sz="1400" dirty="0" smtClean="0"/>
              <a:t>Avstämning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169597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 som illustrerar en stor mängd samhällskontak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150" y="546941"/>
            <a:ext cx="5550205" cy="414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34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Fortsättningen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46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Det här händer nu…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904200" cy="3003966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10000"/>
              </a:lnSpc>
              <a:spcAft>
                <a:spcPts val="1000"/>
              </a:spcAft>
            </a:pPr>
            <a:r>
              <a:rPr lang="sv-SE" dirty="0"/>
              <a:t>Följa deltagare och verksamhet på Bandhagshemmet och i Buss-verksamheten över en längre </a:t>
            </a:r>
            <a:r>
              <a:rPr lang="sv-SE" dirty="0" smtClean="0"/>
              <a:t>tid</a:t>
            </a:r>
          </a:p>
          <a:p>
            <a:pPr lvl="0">
              <a:lnSpc>
                <a:spcPct val="110000"/>
              </a:lnSpc>
              <a:spcAft>
                <a:spcPts val="1000"/>
              </a:spcAft>
            </a:pPr>
            <a:r>
              <a:rPr lang="sv-SE" dirty="0"/>
              <a:t>Starta ett nytt projekt där vi introducerar och implementerar teknik och metoder i samarbete med handläggare</a:t>
            </a:r>
          </a:p>
          <a:p>
            <a:pPr lvl="0">
              <a:lnSpc>
                <a:spcPct val="110000"/>
              </a:lnSpc>
              <a:spcAft>
                <a:spcPts val="1000"/>
              </a:spcAft>
            </a:pPr>
            <a:r>
              <a:rPr lang="sv-SE" dirty="0"/>
              <a:t>Införa de metoder och tekniker vi tagit fram i helt andra delar av verksamheten</a:t>
            </a:r>
          </a:p>
          <a:p>
            <a:pPr lvl="0"/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310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Det finns inga normalanvändare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342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… och en massa möten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946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 som illustrerar en stor mängd mö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1510"/>
            <a:ext cx="5891564" cy="425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0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8000" y="1419622"/>
            <a:ext cx="7488000" cy="2233486"/>
          </a:xfrm>
        </p:spPr>
        <p:txBody>
          <a:bodyPr/>
          <a:lstStyle/>
          <a:p>
            <a:r>
              <a:rPr lang="sv-SE" dirty="0" smtClean="0"/>
              <a:t>Det resulterade i projektet</a:t>
            </a:r>
            <a:br>
              <a:rPr lang="sv-SE" dirty="0" smtClean="0"/>
            </a:br>
            <a:r>
              <a:rPr lang="sv-SE" dirty="0" smtClean="0"/>
              <a:t>Smartare möten – effektivare uppföljning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271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Projektet Smartare möten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/>
              <a:t>15 personer på väg tillbaka från missbruk och hemlöshet</a:t>
            </a:r>
          </a:p>
          <a:p>
            <a:r>
              <a:rPr lang="sv-SE" dirty="0"/>
              <a:t>Bandhagshemmet (särskilt boende)</a:t>
            </a:r>
          </a:p>
          <a:p>
            <a:r>
              <a:rPr lang="sv-SE" dirty="0"/>
              <a:t>BUSS (Boende och utslussverksamheten</a:t>
            </a:r>
            <a:r>
              <a:rPr lang="sv-SE" dirty="0" smtClean="0"/>
              <a:t>)</a:t>
            </a:r>
          </a:p>
          <a:p>
            <a:r>
              <a:rPr lang="sv-SE" dirty="0" smtClean="0"/>
              <a:t>Funka, KTH, Socialtjänsten och RSMH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58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8820472" cy="699404"/>
          </a:xfrm>
        </p:spPr>
        <p:txBody>
          <a:bodyPr/>
          <a:lstStyle/>
          <a:p>
            <a:r>
              <a:rPr lang="sv-SE" dirty="0" smtClean="0"/>
              <a:t>Deltagare med kognitiva svårigheter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Hantera tid</a:t>
            </a:r>
          </a:p>
          <a:p>
            <a:r>
              <a:rPr lang="sv-SE" dirty="0" smtClean="0"/>
              <a:t>Komma ihåg</a:t>
            </a:r>
          </a:p>
          <a:p>
            <a:r>
              <a:rPr lang="sv-SE" dirty="0" smtClean="0"/>
              <a:t>Komma igång</a:t>
            </a:r>
          </a:p>
          <a:p>
            <a:r>
              <a:rPr lang="sv-SE" dirty="0" smtClean="0"/>
              <a:t>Avsluta</a:t>
            </a:r>
          </a:p>
          <a:p>
            <a:r>
              <a:rPr lang="sv-SE" dirty="0" smtClean="0"/>
              <a:t>Planera</a:t>
            </a:r>
          </a:p>
          <a:p>
            <a:r>
              <a:rPr lang="sv-SE" dirty="0" smtClean="0"/>
              <a:t>Överblicka</a:t>
            </a:r>
          </a:p>
        </p:txBody>
      </p:sp>
    </p:spTree>
    <p:extLst>
      <p:ext uri="{BB962C8B-B14F-4D97-AF65-F5344CB8AC3E}">
        <p14:creationId xmlns:p14="http://schemas.microsoft.com/office/powerpoint/2010/main" val="426569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o-digitaliserad värld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Kallelser per brev</a:t>
            </a:r>
          </a:p>
          <a:p>
            <a:r>
              <a:rPr lang="sv-SE" dirty="0" smtClean="0"/>
              <a:t>Komma ihåg utan minnesstöd</a:t>
            </a:r>
          </a:p>
          <a:p>
            <a:r>
              <a:rPr lang="sv-SE" dirty="0" smtClean="0"/>
              <a:t>Resor kors och tvärs</a:t>
            </a:r>
          </a:p>
          <a:p>
            <a:r>
              <a:rPr lang="sv-SE" dirty="0" smtClean="0"/>
              <a:t>Stort antal fysiska möten</a:t>
            </a:r>
          </a:p>
          <a:p>
            <a:r>
              <a:rPr lang="sv-SE" dirty="0" smtClean="0"/>
              <a:t>Boenden utan internet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241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unka_mal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Funka_mall</Template>
  <TotalTime>310</TotalTime>
  <Words>426</Words>
  <Application>Microsoft Macintosh PowerPoint</Application>
  <PresentationFormat>Bildspel på skärmen (16:9)</PresentationFormat>
  <Paragraphs>81</Paragraphs>
  <Slides>32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9</vt:i4>
      </vt:variant>
      <vt:variant>
        <vt:lpstr>Bildrubriker</vt:lpstr>
      </vt:variant>
      <vt:variant>
        <vt:i4>32</vt:i4>
      </vt:variant>
    </vt:vector>
  </HeadingPairs>
  <TitlesOfParts>
    <vt:vector size="44" baseType="lpstr">
      <vt:lpstr>Calibri</vt:lpstr>
      <vt:lpstr>Century Gothic</vt:lpstr>
      <vt:lpstr>Arial</vt:lpstr>
      <vt:lpstr>Funka_mall</vt:lpstr>
      <vt:lpstr>Funka_logo</vt:lpstr>
      <vt:lpstr>Small_asterix</vt:lpstr>
      <vt:lpstr>Big_asterix</vt:lpstr>
      <vt:lpstr>One Post It</vt:lpstr>
      <vt:lpstr>1_Two Post It</vt:lpstr>
      <vt:lpstr>Three Post It</vt:lpstr>
      <vt:lpstr>Blank</vt:lpstr>
      <vt:lpstr>Last Page</vt:lpstr>
      <vt:lpstr>Vad kan smart teknik göra för dig om du blir hemlös?</vt:lpstr>
      <vt:lpstr>Det började med en bild…</vt:lpstr>
      <vt:lpstr>PowerPoint-presentation</vt:lpstr>
      <vt:lpstr>… och en massa möten</vt:lpstr>
      <vt:lpstr>PowerPoint-presentation</vt:lpstr>
      <vt:lpstr>Det resulterade i projektet Smartare möten – effektivare uppföljning</vt:lpstr>
      <vt:lpstr>Projektet Smartare möten</vt:lpstr>
      <vt:lpstr>Deltagare med kognitiva svårigheter</vt:lpstr>
      <vt:lpstr>En o-digitaliserad värld</vt:lpstr>
      <vt:lpstr>PowerPoint-presentation</vt:lpstr>
      <vt:lpstr>PowerPoint-presentation</vt:lpstr>
      <vt:lpstr>PowerPoint-presentation</vt:lpstr>
      <vt:lpstr>Vad händer om man ”tänker tillgängligt” och inför smart teknik?</vt:lpstr>
      <vt:lpstr>Att tänka tillgängligt…</vt:lpstr>
      <vt:lpstr>PowerPoint-presentation</vt:lpstr>
      <vt:lpstr>Är den smarta tekniken smart?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Vad har vi upptäckt?</vt:lpstr>
      <vt:lpstr>Tekniken leder till verksamhetsutveckling</vt:lpstr>
      <vt:lpstr>Metodutveckling</vt:lpstr>
      <vt:lpstr>Bedömningsinstrument</vt:lpstr>
      <vt:lpstr>PowerPoint-presentation</vt:lpstr>
      <vt:lpstr>PowerPoint-presentation</vt:lpstr>
      <vt:lpstr>Fortsättningen</vt:lpstr>
      <vt:lpstr>Det här händer nu…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Vad kan smart teknik göra för dig om du blir hemlös?</dc:title>
  <dc:creator>Stefan Johansson</dc:creator>
  <cp:lastModifiedBy>Lydia Duberg</cp:lastModifiedBy>
  <cp:revision>34</cp:revision>
  <cp:lastPrinted>2014-03-01T05:59:56Z</cp:lastPrinted>
  <dcterms:created xsi:type="dcterms:W3CDTF">2016-03-29T07:08:55Z</dcterms:created>
  <dcterms:modified xsi:type="dcterms:W3CDTF">2016-04-06T11:23:34Z</dcterms:modified>
</cp:coreProperties>
</file>