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  <p:sldMasterId id="2147483757" r:id="rId10"/>
    <p:sldMasterId id="2147483768" r:id="rId11"/>
    <p:sldMasterId id="2147483776" r:id="rId12"/>
    <p:sldMasterId id="2147483799" r:id="rId13"/>
    <p:sldMasterId id="2147483822" r:id="rId14"/>
    <p:sldMasterId id="2147483846" r:id="rId15"/>
  </p:sldMasterIdLst>
  <p:notesMasterIdLst>
    <p:notesMasterId r:id="rId28"/>
  </p:notesMasterIdLst>
  <p:sldIdLst>
    <p:sldId id="272" r:id="rId16"/>
    <p:sldId id="431" r:id="rId17"/>
    <p:sldId id="434" r:id="rId18"/>
    <p:sldId id="428" r:id="rId19"/>
    <p:sldId id="427" r:id="rId20"/>
    <p:sldId id="425" r:id="rId21"/>
    <p:sldId id="433" r:id="rId22"/>
    <p:sldId id="435" r:id="rId23"/>
    <p:sldId id="429" r:id="rId24"/>
    <p:sldId id="437" r:id="rId25"/>
    <p:sldId id="432" r:id="rId26"/>
    <p:sldId id="278" r:id="rId27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93209" autoAdjust="0"/>
  </p:normalViewPr>
  <p:slideViewPr>
    <p:cSldViewPr>
      <p:cViewPr varScale="1">
        <p:scale>
          <a:sx n="125" d="100"/>
          <a:sy n="125" d="100"/>
        </p:scale>
        <p:origin x="-104" y="-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jp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jp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9.jp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28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04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9583"/>
            <a:ext cx="3995937" cy="195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36000" endPos="22000" dir="5400000" sy="-100000" algn="bl" rotWithShape="0"/>
          </a:effectLst>
        </p:spPr>
      </p:pic>
      <p:sp>
        <p:nvSpPr>
          <p:cNvPr id="11" name="Rektangel med rundade hörn 10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1" y="1834675"/>
            <a:ext cx="4385733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1" y="3727593"/>
            <a:ext cx="5902325" cy="43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Av: 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70254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600" b="1" baseline="0"/>
            </a:lvl1pPr>
          </a:lstStyle>
          <a:p>
            <a:pPr lvl="0"/>
            <a:r>
              <a:rPr lang="sv-SE" dirty="0" smtClean="0"/>
              <a:t>Punktlista 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4412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llan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sv-SE" dirty="0" smtClean="0"/>
              <a:t>Punktlista med mellanrum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Punktlista med mellanrum. Punktlista med mellanrum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8919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5941" y="304835"/>
            <a:ext cx="7312117" cy="69940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688" y="1005576"/>
            <a:ext cx="5616624" cy="3456384"/>
          </a:xfrm>
          <a:prstGeom prst="rect">
            <a:avLst/>
          </a:prstGeom>
        </p:spPr>
        <p:txBody>
          <a:bodyPr/>
          <a:lstStyle>
            <a:lvl1pPr marL="252000"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F65-DF44-473D-87AD-C272AE60181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05FA-1FC6-4B97-90F4-C33D3E4C049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060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5182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373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301" y="1990233"/>
            <a:ext cx="5902325" cy="389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5651" y="2466975"/>
            <a:ext cx="5641975" cy="1963341"/>
          </a:xfrm>
          <a:prstGeom prst="rect">
            <a:avLst/>
          </a:prstGeom>
        </p:spPr>
        <p:txBody>
          <a:bodyPr/>
          <a:lstStyle>
            <a:lvl1pPr>
              <a:defRPr sz="2400" b="1" i="0" baseline="0"/>
            </a:lvl1pPr>
          </a:lstStyle>
          <a:p>
            <a:pPr lvl="0"/>
            <a:r>
              <a:rPr lang="sv-SE" dirty="0" smtClean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76527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 userDrawn="1"/>
        </p:nvSpPr>
        <p:spPr>
          <a:xfrm>
            <a:off x="1425688" y="951570"/>
            <a:ext cx="6192688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56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820175" y="1310591"/>
            <a:ext cx="5545825" cy="16042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Skriv din text här. Skriv din text här. Skriv din text här. Skriv din text här. Skriv din text här. Skriv din text här.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6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med 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0215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714494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CF7739-0171-4138-A540-8F9E71681F5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36A53D-BCA4-4936-AFE9-D711448EC7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857224" y="535767"/>
            <a:ext cx="735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73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6881-D473-4748-9281-D0F6BC00A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328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766662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18700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02448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552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02411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64035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00639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370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0970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44563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50912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14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smtClean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19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105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4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5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9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47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79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5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86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44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80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5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4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85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372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585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9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45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58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69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8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32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9583"/>
            <a:ext cx="3995937" cy="195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36000" endPos="22000" dir="5400000" sy="-100000" algn="bl" rotWithShape="0"/>
          </a:effectLst>
        </p:spPr>
      </p:pic>
      <p:sp>
        <p:nvSpPr>
          <p:cNvPr id="11" name="Rektangel med rundade hörn 10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1" y="1834675"/>
            <a:ext cx="4385733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1" y="3727593"/>
            <a:ext cx="5902325" cy="43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Av: Namn Efternamn</a:t>
            </a:r>
          </a:p>
        </p:txBody>
      </p:sp>
    </p:spTree>
    <p:extLst>
      <p:ext uri="{BB962C8B-B14F-4D97-AF65-F5344CB8AC3E}">
        <p14:creationId xmlns:p14="http://schemas.microsoft.com/office/powerpoint/2010/main" val="84549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600" b="1" baseline="0"/>
            </a:lvl1pPr>
          </a:lstStyle>
          <a:p>
            <a:pPr lvl="0"/>
            <a:r>
              <a:rPr lang="sv-SE" dirty="0" smtClean="0"/>
              <a:t>Punktlista 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5478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llan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sv-SE" dirty="0" smtClean="0"/>
              <a:t>Punktlista med mellanrum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Punktlista med mellanrum. Punktlista med mellanrum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810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5941" y="304835"/>
            <a:ext cx="7312117" cy="69940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688" y="1005576"/>
            <a:ext cx="5616624" cy="3456384"/>
          </a:xfrm>
          <a:prstGeom prst="rect">
            <a:avLst/>
          </a:prstGeom>
        </p:spPr>
        <p:txBody>
          <a:bodyPr/>
          <a:lstStyle>
            <a:lvl1pPr marL="252000"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F65-DF44-473D-87AD-C272AE60181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05FA-1FC6-4B97-90F4-C33D3E4C049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7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02777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301" y="1990233"/>
            <a:ext cx="5902325" cy="389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5651" y="2466975"/>
            <a:ext cx="5641975" cy="1963341"/>
          </a:xfrm>
          <a:prstGeom prst="rect">
            <a:avLst/>
          </a:prstGeom>
        </p:spPr>
        <p:txBody>
          <a:bodyPr/>
          <a:lstStyle>
            <a:lvl1pPr>
              <a:defRPr sz="2400" b="1" i="0" baseline="0"/>
            </a:lvl1pPr>
          </a:lstStyle>
          <a:p>
            <a:pPr lvl="0"/>
            <a:r>
              <a:rPr lang="sv-SE" dirty="0" smtClean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426846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 userDrawn="1"/>
        </p:nvSpPr>
        <p:spPr>
          <a:xfrm>
            <a:off x="1425688" y="951570"/>
            <a:ext cx="6192688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56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820175" y="1310591"/>
            <a:ext cx="5545825" cy="16042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Skriv din text här. Skriv din text här. Skriv din text här. Skriv din text här. Skriv din text här. Skriv din text här.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60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med 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0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714494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CF7739-0171-4138-A540-8F9E71681F5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36A53D-BCA4-4936-AFE9-D711448EC7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857224" y="535767"/>
            <a:ext cx="735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144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6881-D473-4748-9281-D0F6BC00A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18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8650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5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03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5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81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82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7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3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92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3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9583"/>
            <a:ext cx="3995937" cy="195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36000" endPos="22000" dir="5400000" sy="-100000" algn="bl" rotWithShape="0"/>
          </a:effectLst>
        </p:spPr>
      </p:pic>
      <p:sp>
        <p:nvSpPr>
          <p:cNvPr id="11" name="Rektangel med rundade hörn 10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 smtClean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1" y="1834675"/>
            <a:ext cx="4385733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1" y="3727593"/>
            <a:ext cx="5902325" cy="43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Av: Namn Efternamn</a:t>
            </a:r>
          </a:p>
        </p:txBody>
      </p:sp>
    </p:spTree>
    <p:extLst>
      <p:ext uri="{BB962C8B-B14F-4D97-AF65-F5344CB8AC3E}">
        <p14:creationId xmlns:p14="http://schemas.microsoft.com/office/powerpoint/2010/main" val="265240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600" b="1" baseline="0"/>
            </a:lvl1pPr>
          </a:lstStyle>
          <a:p>
            <a:pPr lvl="0"/>
            <a:r>
              <a:rPr lang="sv-SE" dirty="0" smtClean="0"/>
              <a:t>Punktlista 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r>
              <a:rPr lang="sv-SE" dirty="0" smtClean="0"/>
              <a:t>Punktlista</a:t>
            </a:r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0212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llan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sv-SE" dirty="0" smtClean="0"/>
              <a:t>Punktlista med mellanrum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Punktlista med mellanrum. Punktlista med mellanrum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848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5941" y="304835"/>
            <a:ext cx="7312117" cy="69940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688" y="1005576"/>
            <a:ext cx="5616624" cy="3456384"/>
          </a:xfrm>
          <a:prstGeom prst="rect">
            <a:avLst/>
          </a:prstGeom>
        </p:spPr>
        <p:txBody>
          <a:bodyPr/>
          <a:lstStyle>
            <a:lvl1pPr marL="252000"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F65-DF44-473D-87AD-C272AE60181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05FA-1FC6-4B97-90F4-C33D3E4C049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13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62064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9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301" y="1990233"/>
            <a:ext cx="5902325" cy="389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5651" y="2466975"/>
            <a:ext cx="5641975" cy="1963341"/>
          </a:xfrm>
          <a:prstGeom prst="rect">
            <a:avLst/>
          </a:prstGeom>
        </p:spPr>
        <p:txBody>
          <a:bodyPr/>
          <a:lstStyle>
            <a:lvl1pPr>
              <a:defRPr sz="2400" b="1" i="0" baseline="0"/>
            </a:lvl1pPr>
          </a:lstStyle>
          <a:p>
            <a:pPr lvl="0"/>
            <a:r>
              <a:rPr lang="sv-SE" dirty="0" smtClean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427455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15-04-15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 userDrawn="1"/>
        </p:nvSpPr>
        <p:spPr>
          <a:xfrm>
            <a:off x="1425688" y="951570"/>
            <a:ext cx="6192688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56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820175" y="1310591"/>
            <a:ext cx="5545825" cy="16042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 smtClean="0"/>
              <a:t>Skriv din text här. Skriv din text här. Skriv din text här. Skriv din text här. Skriv din text här. Skriv din text här.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24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med 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125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714494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CF7739-0171-4138-A540-8F9E71681F5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36A53D-BCA4-4936-AFE9-D711448EC7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857224" y="535767"/>
            <a:ext cx="735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142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6881-D473-4748-9281-D0F6BC00A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04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sv-SE" dirty="0" smtClean="0"/>
              <a:t>Text eller punktlista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288860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14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88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1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86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0.xml"/><Relationship Id="rId12" Type="http://schemas.openxmlformats.org/officeDocument/2006/relationships/image" Target="../media/image2.w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theme" Target="../theme/theme11.xml"/><Relationship Id="rId9" Type="http://schemas.openxmlformats.org/officeDocument/2006/relationships/image" Target="../media/image3.wmf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2.xml"/><Relationship Id="rId23" Type="http://schemas.openxmlformats.org/officeDocument/2006/relationships/theme" Target="../theme/theme12.xml"/><Relationship Id="rId24" Type="http://schemas.openxmlformats.org/officeDocument/2006/relationships/image" Target="../media/image3.wmf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94.xml"/><Relationship Id="rId23" Type="http://schemas.openxmlformats.org/officeDocument/2006/relationships/theme" Target="../theme/theme13.xml"/><Relationship Id="rId24" Type="http://schemas.openxmlformats.org/officeDocument/2006/relationships/image" Target="../media/image3.wmf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16.xml"/><Relationship Id="rId23" Type="http://schemas.openxmlformats.org/officeDocument/2006/relationships/theme" Target="../theme/theme14.xml"/><Relationship Id="rId24" Type="http://schemas.openxmlformats.org/officeDocument/2006/relationships/image" Target="../media/image3.wmf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3.wmf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15-04-15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0461-E061-4B4E-959C-A4BC49307EC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15-04-15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358-C13C-42F6-A939-18C7FF223FA2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29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24" r:id="rId4"/>
    <p:sldLayoutId id="2147483725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15-04-15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1670"/>
            <a:ext cx="4211960" cy="1077218"/>
          </a:xfrm>
        </p:spPr>
        <p:txBody>
          <a:bodyPr/>
          <a:lstStyle/>
          <a:p>
            <a:r>
              <a:rPr lang="sv-SE" sz="3200" dirty="0" err="1" smtClean="0"/>
              <a:t>Did</a:t>
            </a:r>
            <a:r>
              <a:rPr lang="sv-SE" sz="3200" dirty="0" smtClean="0"/>
              <a:t> </a:t>
            </a:r>
            <a:r>
              <a:rPr lang="sv-SE" sz="3200" dirty="0" err="1" smtClean="0"/>
              <a:t>we</a:t>
            </a:r>
            <a:r>
              <a:rPr lang="sv-SE" sz="3200" dirty="0" smtClean="0"/>
              <a:t> </a:t>
            </a:r>
            <a:r>
              <a:rPr lang="sv-SE" sz="3200" dirty="0" err="1" smtClean="0"/>
              <a:t>learn</a:t>
            </a:r>
            <a:r>
              <a:rPr lang="sv-SE" sz="3200" dirty="0" smtClean="0"/>
              <a:t> </a:t>
            </a:r>
            <a:r>
              <a:rPr lang="sv-SE" sz="3200" dirty="0" err="1" smtClean="0"/>
              <a:t>something</a:t>
            </a:r>
            <a:r>
              <a:rPr lang="sv-SE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261901" cy="699404"/>
          </a:xfrm>
        </p:spPr>
        <p:txBody>
          <a:bodyPr/>
          <a:lstStyle/>
          <a:p>
            <a:r>
              <a:rPr lang="sv-SE" dirty="0" err="1" smtClean="0"/>
              <a:t>Yes</a:t>
            </a:r>
            <a:r>
              <a:rPr lang="sv-SE" dirty="0" smtClean="0"/>
              <a:t>, </a:t>
            </a:r>
            <a:r>
              <a:rPr lang="sv-SE" dirty="0" err="1" smtClean="0"/>
              <a:t>slides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online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3707904" y="1995686"/>
            <a:ext cx="3950740" cy="713863"/>
          </a:xfrm>
        </p:spPr>
        <p:txBody>
          <a:bodyPr/>
          <a:lstStyle/>
          <a:p>
            <a:r>
              <a:rPr lang="sv-SE" u="sng" dirty="0"/>
              <a:t>www.funka.com/FTD-</a:t>
            </a:r>
            <a:r>
              <a:rPr lang="sv-SE" u="sng" dirty="0" smtClean="0"/>
              <a:t>15</a:t>
            </a:r>
            <a:endParaRPr lang="sv-SE" u="sng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251520" y="2643758"/>
            <a:ext cx="4499797" cy="723819"/>
          </a:xfrm>
        </p:spPr>
        <p:txBody>
          <a:bodyPr/>
          <a:lstStyle/>
          <a:p>
            <a:r>
              <a:rPr lang="sv-SE" u="sng" dirty="0" err="1" smtClean="0"/>
              <a:t>www.funka.com</a:t>
            </a:r>
            <a:r>
              <a:rPr lang="sv-SE" u="sng" dirty="0"/>
              <a:t>/no/FTD-</a:t>
            </a:r>
            <a:r>
              <a:rPr lang="sv-SE" u="sng" dirty="0" smtClean="0"/>
              <a:t>15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3851920" y="3219822"/>
            <a:ext cx="4580146" cy="723819"/>
          </a:xfrm>
        </p:spPr>
        <p:txBody>
          <a:bodyPr/>
          <a:lstStyle/>
          <a:p>
            <a:r>
              <a:rPr lang="sv-SE" u="sng" dirty="0" err="1"/>
              <a:t>www.funka.com</a:t>
            </a:r>
            <a:r>
              <a:rPr lang="sv-SE" u="sng" dirty="0"/>
              <a:t>/en/FAD-</a:t>
            </a:r>
            <a:r>
              <a:rPr lang="sv-SE" u="sng" dirty="0" smtClean="0"/>
              <a:t>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16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G_7769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295578" y="-30807"/>
            <a:ext cx="7715250" cy="5143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652120" y="2283718"/>
            <a:ext cx="314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return</a:t>
            </a:r>
            <a:r>
              <a:rPr lang="sv-SE" dirty="0" smtClean="0"/>
              <a:t> the headsets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05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07904" y="3651870"/>
            <a:ext cx="5220072" cy="1152128"/>
          </a:xfrm>
        </p:spPr>
        <p:txBody>
          <a:bodyPr/>
          <a:lstStyle/>
          <a:p>
            <a:r>
              <a:rPr lang="en-US" sz="3200" dirty="0" smtClean="0"/>
              <a:t>Welcome back</a:t>
            </a:r>
            <a:r>
              <a:rPr lang="en-US" sz="3200" dirty="0"/>
              <a:t> </a:t>
            </a:r>
            <a:r>
              <a:rPr lang="en-US" sz="3200" dirty="0" smtClean="0"/>
              <a:t>next year!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334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203490" cy="699404"/>
          </a:xfrm>
        </p:spPr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warmest</a:t>
            </a:r>
            <a:r>
              <a:rPr lang="sv-SE" dirty="0" smtClean="0"/>
              <a:t> </a:t>
            </a:r>
            <a:r>
              <a:rPr lang="sv-SE" dirty="0" err="1" smtClean="0"/>
              <a:t>thanks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3995936" y="1635646"/>
            <a:ext cx="1754071" cy="713863"/>
          </a:xfrm>
        </p:spPr>
        <p:txBody>
          <a:bodyPr/>
          <a:lstStyle/>
          <a:p>
            <a:r>
              <a:rPr lang="sv-SE" dirty="0" smtClean="0"/>
              <a:t>Speakers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2339752" y="2139702"/>
            <a:ext cx="2139771" cy="723819"/>
          </a:xfrm>
        </p:spPr>
        <p:txBody>
          <a:bodyPr/>
          <a:lstStyle/>
          <a:p>
            <a:r>
              <a:rPr lang="sv-SE" dirty="0" smtClean="0"/>
              <a:t>Moderators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2156730" cy="723819"/>
          </a:xfrm>
        </p:spPr>
        <p:txBody>
          <a:bodyPr/>
          <a:lstStyle/>
          <a:p>
            <a:r>
              <a:rPr lang="sv-SE" dirty="0" err="1"/>
              <a:t>Technicians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2195736" y="3147814"/>
            <a:ext cx="2721902" cy="723819"/>
          </a:xfrm>
        </p:spPr>
        <p:txBody>
          <a:bodyPr/>
          <a:lstStyle/>
          <a:p>
            <a:r>
              <a:rPr lang="sv-SE" dirty="0" err="1"/>
              <a:t>Interpretersstaff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3347864" y="3795886"/>
            <a:ext cx="2170919" cy="723819"/>
          </a:xfrm>
        </p:spPr>
        <p:txBody>
          <a:bodyPr/>
          <a:lstStyle/>
          <a:p>
            <a:r>
              <a:rPr lang="sv-SE" dirty="0" err="1" smtClean="0"/>
              <a:t>Participants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46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 flipH="1">
            <a:off x="776112" y="451556"/>
            <a:ext cx="4969398" cy="3810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259632" y="1059582"/>
            <a:ext cx="4032448" cy="302433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7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</a:t>
            </a:r>
            <a:r>
              <a:rPr lang="sv-SE" sz="4700" dirty="0"/>
              <a:t>Lovely </a:t>
            </a:r>
            <a:r>
              <a:rPr lang="sv-SE" sz="4700" dirty="0" err="1"/>
              <a:t>code</a:t>
            </a:r>
            <a:r>
              <a:rPr lang="sv-SE" sz="4700" dirty="0"/>
              <a:t> </a:t>
            </a:r>
            <a:r>
              <a:rPr lang="sv-SE" sz="4700" dirty="0" err="1"/>
              <a:t>leads</a:t>
            </a:r>
            <a:r>
              <a:rPr lang="sv-SE" sz="4700" dirty="0"/>
              <a:t> </a:t>
            </a:r>
            <a:r>
              <a:rPr lang="sv-SE" sz="4700" dirty="0" err="1"/>
              <a:t>to</a:t>
            </a:r>
            <a:r>
              <a:rPr lang="sv-SE" sz="4700" dirty="0"/>
              <a:t> </a:t>
            </a:r>
            <a:r>
              <a:rPr lang="sv-SE" sz="4700" dirty="0" err="1"/>
              <a:t>accidental</a:t>
            </a:r>
            <a:r>
              <a:rPr lang="sv-SE" sz="4700" dirty="0"/>
              <a:t> experts</a:t>
            </a:r>
            <a:r>
              <a:rPr lang="en-US" sz="4700" dirty="0" smtClean="0">
                <a:solidFill>
                  <a:prstClr val="black"/>
                </a:solidFill>
                <a:latin typeface="Century Gothic"/>
                <a:cs typeface="Century Gothic"/>
              </a:rPr>
              <a:t>”</a:t>
            </a:r>
            <a:r>
              <a:rPr lang="en-US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/>
            </a:r>
            <a:br>
              <a:rPr lang="en-US" sz="45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endParaRPr lang="en-US" sz="45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@</a:t>
            </a:r>
            <a:r>
              <a:rPr lang="en-US" sz="30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lyzadanger</a:t>
            </a:r>
            <a:endParaRPr lang="en-US" sz="30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78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>
            <a:off x="776111" y="451556"/>
            <a:ext cx="5135045" cy="3937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468846" y="981656"/>
            <a:ext cx="3967250" cy="34623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9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</a:t>
            </a:r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b="1" dirty="0" err="1" smtClean="0"/>
              <a:t>can</a:t>
            </a:r>
            <a:r>
              <a:rPr lang="sv-SE" sz="2800" dirty="0" smtClean="0"/>
              <a:t> </a:t>
            </a:r>
            <a:r>
              <a:rPr lang="sv-SE" sz="2800" dirty="0" err="1" smtClean="0"/>
              <a:t>include</a:t>
            </a:r>
            <a:r>
              <a:rPr lang="sv-SE" sz="2800" dirty="0" smtClean="0"/>
              <a:t> </a:t>
            </a:r>
            <a:r>
              <a:rPr lang="sv-SE" sz="2800" dirty="0" err="1" smtClean="0"/>
              <a:t>everyone</a:t>
            </a:r>
            <a:r>
              <a:rPr lang="sv-SE" sz="2800" dirty="0" smtClean="0"/>
              <a:t>, and </a:t>
            </a:r>
            <a:r>
              <a:rPr lang="sv-SE" sz="2800" dirty="0" err="1" smtClean="0"/>
              <a:t>therefore</a:t>
            </a:r>
            <a:r>
              <a:rPr lang="sv-SE" sz="2800" dirty="0" smtClean="0"/>
              <a:t> </a:t>
            </a:r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dirty="0" err="1" smtClean="0"/>
              <a:t>have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do it. </a:t>
            </a:r>
            <a:r>
              <a:rPr lang="sv-SE" sz="2800" dirty="0" err="1" smtClean="0"/>
              <a:t>Otherwise</a:t>
            </a:r>
            <a:r>
              <a:rPr lang="sv-SE" sz="2800" dirty="0" smtClean="0"/>
              <a:t>, design is </a:t>
            </a:r>
            <a:r>
              <a:rPr lang="sv-SE" sz="2800" dirty="0" err="1" smtClean="0"/>
              <a:t>mere</a:t>
            </a:r>
            <a:r>
              <a:rPr lang="sv-SE" sz="2800" dirty="0" smtClean="0"/>
              <a:t> </a:t>
            </a:r>
            <a:r>
              <a:rPr lang="sv-SE" sz="2800" dirty="0" err="1" smtClean="0"/>
              <a:t>decoration</a:t>
            </a:r>
            <a:r>
              <a:rPr lang="sv-SE" sz="2800" dirty="0" smtClean="0"/>
              <a:t>.</a:t>
            </a:r>
            <a:r>
              <a:rPr lang="en-US" sz="2900" dirty="0" smtClean="0">
                <a:solidFill>
                  <a:prstClr val="black"/>
                </a:solidFill>
                <a:latin typeface="Century Gothic"/>
                <a:cs typeface="Century Gothic"/>
              </a:rPr>
              <a:t>”</a:t>
            </a:r>
          </a:p>
          <a:p>
            <a:pPr algn="ctr">
              <a:lnSpc>
                <a:spcPct val="120000"/>
              </a:lnSpc>
            </a:pPr>
            <a:endParaRPr lang="en-US" sz="29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  <a:latin typeface="Century Gothic"/>
                <a:cs typeface="Century Gothic"/>
              </a:rPr>
              <a:t>@</a:t>
            </a:r>
            <a:r>
              <a:rPr lang="en-US" sz="2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davidberman</a:t>
            </a:r>
            <a:endParaRPr lang="en-US" sz="2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3200" dirty="0"/>
              <a:t> </a:t>
            </a:r>
            <a:endParaRPr lang="en-US" sz="29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3300" i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02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 flipH="1">
            <a:off x="776112" y="451556"/>
            <a:ext cx="4969398" cy="3810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285403" y="1150989"/>
            <a:ext cx="3718646" cy="264489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Momentum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is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growing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,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but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we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have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to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work</a:t>
            </a:r>
            <a:r>
              <a:rPr lang="sv-SE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sv-SE" sz="45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together</a:t>
            </a:r>
            <a:r>
              <a:rPr lang="en-US" sz="4500" dirty="0" smtClean="0">
                <a:solidFill>
                  <a:prstClr val="black"/>
                </a:solidFill>
                <a:latin typeface="Century Gothic"/>
                <a:cs typeface="Century Gothic"/>
              </a:rPr>
              <a:t>”</a:t>
            </a:r>
          </a:p>
          <a:p>
            <a:pPr algn="ctr">
              <a:lnSpc>
                <a:spcPct val="120000"/>
              </a:lnSpc>
            </a:pPr>
            <a:endParaRPr lang="en-US" sz="45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3300" dirty="0">
                <a:solidFill>
                  <a:prstClr val="black"/>
                </a:solidFill>
                <a:cs typeface="Century Gothic"/>
              </a:rPr>
              <a:t>@</a:t>
            </a:r>
            <a:r>
              <a:rPr lang="en-US" sz="3300" dirty="0" err="1">
                <a:solidFill>
                  <a:prstClr val="black"/>
                </a:solidFill>
                <a:cs typeface="Century Gothic"/>
              </a:rPr>
              <a:t>lyzadanger</a:t>
            </a:r>
            <a:endParaRPr lang="en-US" sz="3300" dirty="0">
              <a:solidFill>
                <a:prstClr val="black"/>
              </a:solidFill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45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584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>
            <a:off x="776111" y="451556"/>
            <a:ext cx="5135045" cy="3937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475656" y="1275606"/>
            <a:ext cx="3766052" cy="284245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</a:t>
            </a:r>
            <a:r>
              <a:rPr lang="sv-SE" sz="2800" dirty="0" err="1"/>
              <a:t>Instagram</a:t>
            </a:r>
            <a:r>
              <a:rPr lang="sv-SE" sz="2800" dirty="0"/>
              <a:t> is </a:t>
            </a:r>
            <a:r>
              <a:rPr lang="sv-SE" sz="2800" dirty="0" err="1" smtClean="0"/>
              <a:t>awesome</a:t>
            </a:r>
            <a:r>
              <a:rPr lang="sv-SE" sz="2800" dirty="0" smtClean="0"/>
              <a:t> - I </a:t>
            </a:r>
            <a:r>
              <a:rPr lang="sv-SE" sz="2800" dirty="0" err="1" smtClean="0"/>
              <a:t>take</a:t>
            </a:r>
            <a:r>
              <a:rPr lang="sv-SE" sz="2800" dirty="0" smtClean="0"/>
              <a:t> the </a:t>
            </a:r>
            <a:r>
              <a:rPr lang="sv-SE" sz="2800" dirty="0" err="1" smtClean="0"/>
              <a:t>pictures</a:t>
            </a:r>
            <a:r>
              <a:rPr lang="sv-SE" sz="2800" dirty="0" smtClean="0"/>
              <a:t>, </a:t>
            </a:r>
            <a:r>
              <a:rPr lang="sv-SE" sz="2800" dirty="0" err="1" smtClean="0"/>
              <a:t>you</a:t>
            </a:r>
            <a:r>
              <a:rPr lang="sv-SE" sz="2800" dirty="0" smtClean="0"/>
              <a:t> </a:t>
            </a:r>
            <a:r>
              <a:rPr lang="sv-SE" sz="2800" dirty="0" err="1" smtClean="0"/>
              <a:t>tell</a:t>
            </a:r>
            <a:r>
              <a:rPr lang="sv-SE" sz="2800" dirty="0" smtClean="0"/>
              <a:t> </a:t>
            </a:r>
            <a:r>
              <a:rPr lang="sv-SE" sz="2800" dirty="0" err="1" smtClean="0"/>
              <a:t>me</a:t>
            </a:r>
            <a:r>
              <a:rPr lang="sv-SE" sz="2800" dirty="0" smtClean="0"/>
              <a:t> </a:t>
            </a:r>
            <a:r>
              <a:rPr lang="sv-SE" sz="2800" dirty="0" err="1" smtClean="0"/>
              <a:t>what</a:t>
            </a:r>
            <a:r>
              <a:rPr lang="sv-SE" sz="2800" dirty="0" smtClean="0"/>
              <a:t> it is all </a:t>
            </a:r>
            <a:r>
              <a:rPr lang="sv-SE" sz="2800" dirty="0" err="1" smtClean="0"/>
              <a:t>about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”</a:t>
            </a:r>
          </a:p>
          <a:p>
            <a:pPr algn="ctr">
              <a:lnSpc>
                <a:spcPct val="120000"/>
              </a:lnSpc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100" dirty="0" smtClean="0">
                <a:solidFill>
                  <a:prstClr val="black"/>
                </a:solidFill>
                <a:latin typeface="Century Gothic"/>
                <a:cs typeface="Century Gothic"/>
              </a:rPr>
              <a:t>@</a:t>
            </a:r>
            <a:r>
              <a:rPr lang="en-US" sz="21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BlindFilmCritic</a:t>
            </a:r>
            <a:endParaRPr lang="en-US" sz="21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47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 flipH="1">
            <a:off x="776112" y="451556"/>
            <a:ext cx="4969398" cy="3810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259632" y="1059582"/>
            <a:ext cx="3766052" cy="253201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“Bananas as input devices? </a:t>
            </a:r>
            <a:b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I didn’t see that coming”</a:t>
            </a:r>
          </a:p>
        </p:txBody>
      </p:sp>
    </p:spTree>
    <p:extLst>
      <p:ext uri="{BB962C8B-B14F-4D97-AF65-F5344CB8AC3E}">
        <p14:creationId xmlns:p14="http://schemas.microsoft.com/office/powerpoint/2010/main" val="296348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ga-2015_NY_SW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7" y="3984333"/>
            <a:ext cx="3395597" cy="950768"/>
          </a:xfrm>
          <a:prstGeom prst="rect">
            <a:avLst/>
          </a:prstGeom>
        </p:spPr>
      </p:pic>
      <p:sp>
        <p:nvSpPr>
          <p:cNvPr id="8" name="Ellips 2"/>
          <p:cNvSpPr/>
          <p:nvPr/>
        </p:nvSpPr>
        <p:spPr>
          <a:xfrm>
            <a:off x="776111" y="451556"/>
            <a:ext cx="5135045" cy="3937000"/>
          </a:xfrm>
          <a:custGeom>
            <a:avLst/>
            <a:gdLst>
              <a:gd name="connsiteX0" fmla="*/ 565304 w 6552728"/>
              <a:gd name="connsiteY0" fmla="*/ 4742569 h 4392488"/>
              <a:gd name="connsiteX1" fmla="*/ 899170 w 6552728"/>
              <a:gd name="connsiteY1" fmla="*/ 3707612 h 4392488"/>
              <a:gd name="connsiteX2" fmla="*/ 1744366 w 6552728"/>
              <a:gd name="connsiteY2" fmla="*/ 254885 h 4392488"/>
              <a:gd name="connsiteX3" fmla="*/ 5139838 w 6552728"/>
              <a:gd name="connsiteY3" fmla="*/ 389830 h 4392488"/>
              <a:gd name="connsiteX4" fmla="*/ 5318678 w 6552728"/>
              <a:gd name="connsiteY4" fmla="*/ 3913586 h 4392488"/>
              <a:gd name="connsiteX5" fmla="*/ 1916880 w 6552728"/>
              <a:gd name="connsiteY5" fmla="*/ 4194498 h 4392488"/>
              <a:gd name="connsiteX6" fmla="*/ 565304 w 6552728"/>
              <a:gd name="connsiteY6" fmla="*/ 4742569 h 4392488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65796 w 6553244"/>
              <a:gd name="connsiteY0" fmla="*/ 4752051 h 4752051"/>
              <a:gd name="connsiteX1" fmla="*/ 899662 w 6553244"/>
              <a:gd name="connsiteY1" fmla="*/ 3707617 h 4752051"/>
              <a:gd name="connsiteX2" fmla="*/ 1744858 w 6553244"/>
              <a:gd name="connsiteY2" fmla="*/ 254890 h 4752051"/>
              <a:gd name="connsiteX3" fmla="*/ 5140330 w 6553244"/>
              <a:gd name="connsiteY3" fmla="*/ 389835 h 4752051"/>
              <a:gd name="connsiteX4" fmla="*/ 5319170 w 6553244"/>
              <a:gd name="connsiteY4" fmla="*/ 3913591 h 4752051"/>
              <a:gd name="connsiteX5" fmla="*/ 1917372 w 6553244"/>
              <a:gd name="connsiteY5" fmla="*/ 4194503 h 4752051"/>
              <a:gd name="connsiteX6" fmla="*/ 565796 w 6553244"/>
              <a:gd name="connsiteY6" fmla="*/ 4752051 h 4752051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  <a:gd name="connsiteX0" fmla="*/ 508928 w 6553244"/>
              <a:gd name="connsiteY0" fmla="*/ 4638330 h 4638330"/>
              <a:gd name="connsiteX1" fmla="*/ 899662 w 6553244"/>
              <a:gd name="connsiteY1" fmla="*/ 3707617 h 4638330"/>
              <a:gd name="connsiteX2" fmla="*/ 1744858 w 6553244"/>
              <a:gd name="connsiteY2" fmla="*/ 254890 h 4638330"/>
              <a:gd name="connsiteX3" fmla="*/ 5140330 w 6553244"/>
              <a:gd name="connsiteY3" fmla="*/ 389835 h 4638330"/>
              <a:gd name="connsiteX4" fmla="*/ 5319170 w 6553244"/>
              <a:gd name="connsiteY4" fmla="*/ 3913591 h 4638330"/>
              <a:gd name="connsiteX5" fmla="*/ 1917372 w 6553244"/>
              <a:gd name="connsiteY5" fmla="*/ 4194503 h 4638330"/>
              <a:gd name="connsiteX6" fmla="*/ 508928 w 6553244"/>
              <a:gd name="connsiteY6" fmla="*/ 4638330 h 46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3244" h="4638330">
                <a:moveTo>
                  <a:pt x="508928" y="4638330"/>
                </a:moveTo>
                <a:cubicBezTo>
                  <a:pt x="914039" y="4037473"/>
                  <a:pt x="788373" y="4052603"/>
                  <a:pt x="899662" y="3707617"/>
                </a:cubicBezTo>
                <a:cubicBezTo>
                  <a:pt x="-592747" y="2652844"/>
                  <a:pt x="-172147" y="934645"/>
                  <a:pt x="1744858" y="254890"/>
                </a:cubicBezTo>
                <a:cubicBezTo>
                  <a:pt x="2825589" y="-128329"/>
                  <a:pt x="4134722" y="-76300"/>
                  <a:pt x="5140330" y="389835"/>
                </a:cubicBezTo>
                <a:cubicBezTo>
                  <a:pt x="6946973" y="1227278"/>
                  <a:pt x="7036729" y="2995777"/>
                  <a:pt x="5319170" y="3913591"/>
                </a:cubicBezTo>
                <a:cubicBezTo>
                  <a:pt x="4354554" y="4429054"/>
                  <a:pt x="3039774" y="4537625"/>
                  <a:pt x="1917372" y="4194503"/>
                </a:cubicBezTo>
                <a:cubicBezTo>
                  <a:pt x="1466847" y="4380352"/>
                  <a:pt x="1480749" y="4424050"/>
                  <a:pt x="508928" y="463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sv-SE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259632" y="1275606"/>
            <a:ext cx="4248472" cy="2842456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“</a:t>
            </a:r>
            <a:r>
              <a:rPr lang="sv-SE" sz="2800" dirty="0"/>
              <a:t>If </a:t>
            </a:r>
            <a:r>
              <a:rPr lang="sv-SE" sz="2800" dirty="0" err="1"/>
              <a:t>everyone</a:t>
            </a:r>
            <a:r>
              <a:rPr lang="sv-SE" sz="2800" dirty="0"/>
              <a:t> </a:t>
            </a:r>
            <a:r>
              <a:rPr lang="sv-SE" sz="2800" dirty="0" err="1"/>
              <a:t>can't</a:t>
            </a:r>
            <a:r>
              <a:rPr lang="sv-SE" sz="2800" dirty="0"/>
              <a:t> </a:t>
            </a:r>
            <a:r>
              <a:rPr lang="sv-SE" sz="2800" dirty="0" err="1"/>
              <a:t>enjoy</a:t>
            </a:r>
            <a:r>
              <a:rPr lang="sv-SE" sz="2800" dirty="0"/>
              <a:t>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your</a:t>
            </a:r>
            <a:r>
              <a:rPr lang="sv-SE" sz="2800" dirty="0"/>
              <a:t> </a:t>
            </a:r>
            <a:r>
              <a:rPr lang="sv-SE" sz="2800" dirty="0" err="1"/>
              <a:t>making</a:t>
            </a:r>
            <a:r>
              <a:rPr lang="sv-SE" sz="2800" dirty="0"/>
              <a:t>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</a:t>
            </a:r>
            <a:r>
              <a:rPr lang="sv-SE" sz="2800" dirty="0" err="1"/>
              <a:t>why</a:t>
            </a:r>
            <a:r>
              <a:rPr lang="sv-SE" sz="2800" dirty="0"/>
              <a:t> make </a:t>
            </a:r>
            <a:r>
              <a:rPr lang="sv-SE" sz="2800" dirty="0" smtClean="0"/>
              <a:t>it?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”</a:t>
            </a:r>
          </a:p>
          <a:p>
            <a:pPr algn="ctr">
              <a:lnSpc>
                <a:spcPct val="120000"/>
              </a:lnSpc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100" dirty="0" smtClean="0">
                <a:solidFill>
                  <a:prstClr val="black"/>
                </a:solidFill>
                <a:latin typeface="Century Gothic"/>
                <a:cs typeface="Century Gothic"/>
              </a:rPr>
              <a:t>@</a:t>
            </a:r>
            <a:r>
              <a:rPr lang="en-US" sz="21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chrisfeix</a:t>
            </a:r>
            <a:endParaRPr lang="en-US" sz="21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3000" i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575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355976" y="2499742"/>
            <a:ext cx="367240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”VERY </a:t>
            </a:r>
            <a:r>
              <a:rPr lang="sv-SE" dirty="0" err="1"/>
              <a:t>disappointed</a:t>
            </a:r>
            <a:r>
              <a:rPr lang="sv-SE" dirty="0"/>
              <a:t> by the Darth Vader </a:t>
            </a:r>
            <a:r>
              <a:rPr lang="sv-SE" dirty="0" err="1"/>
              <a:t>button</a:t>
            </a:r>
            <a:r>
              <a:rPr lang="sv-SE" dirty="0"/>
              <a:t> in the lift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It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 </a:t>
            </a:r>
            <a:r>
              <a:rPr lang="sv-SE" dirty="0" err="1"/>
              <a:t>angry</a:t>
            </a:r>
            <a:r>
              <a:rPr lang="sv-SE" dirty="0"/>
              <a:t> </a:t>
            </a:r>
            <a:r>
              <a:rPr lang="sv-SE" dirty="0" err="1"/>
              <a:t>fireman</a:t>
            </a:r>
            <a:r>
              <a:rPr lang="sv-SE" dirty="0"/>
              <a:t> on it </a:t>
            </a:r>
            <a:r>
              <a:rPr lang="sv-SE" dirty="0" err="1"/>
              <a:t>instead</a:t>
            </a:r>
            <a:r>
              <a:rPr lang="sv-SE" dirty="0" smtClean="0"/>
              <a:t>.”</a:t>
            </a:r>
          </a:p>
          <a:p>
            <a:r>
              <a:rPr lang="sv-SE" dirty="0" smtClean="0"/>
              <a:t>		</a:t>
            </a:r>
          </a:p>
          <a:p>
            <a:r>
              <a:rPr lang="sv-SE" dirty="0"/>
              <a:t>	</a:t>
            </a:r>
            <a:r>
              <a:rPr lang="sv-SE" dirty="0" smtClean="0"/>
              <a:t>	@</a:t>
            </a:r>
            <a:r>
              <a:rPr lang="sv-SE" dirty="0" err="1" smtClean="0"/>
              <a:t>heydonworks</a:t>
            </a:r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unka_mal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Funka_mall</Template>
  <TotalTime>5447</TotalTime>
  <Words>147</Words>
  <Application>Microsoft Macintosh PowerPoint</Application>
  <PresentationFormat>Bildspel på skärmen (16:9)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Bildrubriker</vt:lpstr>
      </vt:variant>
      <vt:variant>
        <vt:i4>12</vt:i4>
      </vt:variant>
    </vt:vector>
  </HeadingPairs>
  <TitlesOfParts>
    <vt:vector size="27" baseType="lpstr">
      <vt:lpstr>Funka_mall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1_Funka_logo</vt:lpstr>
      <vt:lpstr>1_Big_asterix</vt:lpstr>
      <vt:lpstr>1_Small_asterix</vt:lpstr>
      <vt:lpstr>2_Small_asterix</vt:lpstr>
      <vt:lpstr>3_Small_asterix</vt:lpstr>
      <vt:lpstr>Office-tema</vt:lpstr>
      <vt:lpstr>Did we learn something?</vt:lpstr>
      <vt:lpstr>Our warmest thanks to 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Yes, slides are online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Accessibility by Funka Nu AB</dc:title>
  <dc:creator>Funka Nu AB</dc:creator>
  <cp:lastModifiedBy>funka</cp:lastModifiedBy>
  <cp:revision>199</cp:revision>
  <cp:lastPrinted>2014-03-01T05:59:56Z</cp:lastPrinted>
  <dcterms:created xsi:type="dcterms:W3CDTF">2014-03-05T15:48:57Z</dcterms:created>
  <dcterms:modified xsi:type="dcterms:W3CDTF">2015-04-15T12:30:22Z</dcterms:modified>
</cp:coreProperties>
</file>