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2" r:id="rId45"/>
    <p:sldId id="311" r:id="rId46"/>
    <p:sldId id="299" r:id="rId47"/>
    <p:sldId id="313" r:id="rId48"/>
    <p:sldId id="302" r:id="rId49"/>
    <p:sldId id="300" r:id="rId50"/>
    <p:sldId id="301" r:id="rId51"/>
    <p:sldId id="303" r:id="rId52"/>
    <p:sldId id="304" r:id="rId53"/>
    <p:sldId id="305" r:id="rId5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864" y="-18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F887C-93BE-4C02-8043-CA2809EFACF1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37310-A8FB-4372-83BF-E72EF591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7310-A8FB-4372-83BF-E72EF591AA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8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8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5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1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4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9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6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2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4E2C6-220C-489F-AA11-15373C466946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1EE44-801E-4387-AA49-29806FDB8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7400" y="478318"/>
            <a:ext cx="3124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Helvetica" pitchFamily="34" charset="0"/>
              </a:rPr>
              <a:t>middle managers</a:t>
            </a:r>
            <a:endParaRPr lang="en-US" sz="300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47750"/>
            <a:ext cx="1834346" cy="3513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1733550"/>
            <a:ext cx="2068195" cy="2376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Designer</a:t>
            </a:r>
          </a:p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Factory</a:t>
            </a:r>
          </a:p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Packager</a:t>
            </a:r>
          </a:p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Vendor</a:t>
            </a:r>
          </a:p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Store</a:t>
            </a:r>
          </a:p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itchFamily="34" charset="0"/>
              </a:rPr>
              <a:t>Consumer</a:t>
            </a:r>
            <a:endParaRPr lang="en-US" sz="2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61</Words>
  <Application>Microsoft Office PowerPoint</Application>
  <PresentationFormat>On-screen Show (16:9)</PresentationFormat>
  <Paragraphs>60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</cp:lastModifiedBy>
  <cp:revision>6</cp:revision>
  <dcterms:created xsi:type="dcterms:W3CDTF">2015-04-11T19:09:00Z</dcterms:created>
  <dcterms:modified xsi:type="dcterms:W3CDTF">2015-04-12T17:10:46Z</dcterms:modified>
</cp:coreProperties>
</file>