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678" r:id="rId2"/>
    <p:sldMasterId id="2147483726" r:id="rId3"/>
    <p:sldMasterId id="2147483737" r:id="rId4"/>
    <p:sldMasterId id="2147483713" r:id="rId5"/>
    <p:sldMasterId id="2147483755" r:id="rId6"/>
    <p:sldMasterId id="2147483717" r:id="rId7"/>
    <p:sldMasterId id="2147483750" r:id="rId8"/>
    <p:sldMasterId id="2147483722" r:id="rId9"/>
  </p:sldMasterIdLst>
  <p:notesMasterIdLst>
    <p:notesMasterId r:id="rId51"/>
  </p:notesMasterIdLst>
  <p:sldIdLst>
    <p:sldId id="272" r:id="rId10"/>
    <p:sldId id="365" r:id="rId11"/>
    <p:sldId id="368" r:id="rId12"/>
    <p:sldId id="416" r:id="rId13"/>
    <p:sldId id="376" r:id="rId14"/>
    <p:sldId id="380" r:id="rId15"/>
    <p:sldId id="428" r:id="rId16"/>
    <p:sldId id="446" r:id="rId17"/>
    <p:sldId id="445" r:id="rId18"/>
    <p:sldId id="388" r:id="rId19"/>
    <p:sldId id="389" r:id="rId20"/>
    <p:sldId id="390" r:id="rId21"/>
    <p:sldId id="424" r:id="rId22"/>
    <p:sldId id="391" r:id="rId23"/>
    <p:sldId id="425" r:id="rId24"/>
    <p:sldId id="393" r:id="rId25"/>
    <p:sldId id="392" r:id="rId26"/>
    <p:sldId id="447" r:id="rId27"/>
    <p:sldId id="429" r:id="rId28"/>
    <p:sldId id="426" r:id="rId29"/>
    <p:sldId id="448" r:id="rId30"/>
    <p:sldId id="431" r:id="rId31"/>
    <p:sldId id="432" r:id="rId32"/>
    <p:sldId id="384" r:id="rId33"/>
    <p:sldId id="433" r:id="rId34"/>
    <p:sldId id="399" r:id="rId35"/>
    <p:sldId id="400" r:id="rId36"/>
    <p:sldId id="441" r:id="rId37"/>
    <p:sldId id="443" r:id="rId38"/>
    <p:sldId id="437" r:id="rId39"/>
    <p:sldId id="453" r:id="rId40"/>
    <p:sldId id="450" r:id="rId41"/>
    <p:sldId id="451" r:id="rId42"/>
    <p:sldId id="438" r:id="rId43"/>
    <p:sldId id="439" r:id="rId44"/>
    <p:sldId id="449" r:id="rId45"/>
    <p:sldId id="454" r:id="rId46"/>
    <p:sldId id="436" r:id="rId47"/>
    <p:sldId id="440" r:id="rId48"/>
    <p:sldId id="398" r:id="rId49"/>
    <p:sldId id="278" r:id="rId50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0524" autoAdjust="0"/>
  </p:normalViewPr>
  <p:slideViewPr>
    <p:cSldViewPr>
      <p:cViewPr varScale="1">
        <p:scale>
          <a:sx n="74" d="100"/>
          <a:sy n="74" d="100"/>
        </p:scale>
        <p:origin x="798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183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049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1886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049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8589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7491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6187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0540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3129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5071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54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799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9260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912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28597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7742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D337C-4F61-F242-9974-D11FEF573067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821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0068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4911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4911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7840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774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4055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25131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774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049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217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7742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707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7598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27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5375350" cy="1438068"/>
          </a:xfrm>
          <a:prstGeom prst="rect">
            <a:avLst/>
          </a:prstGeom>
          <a:solidFill>
            <a:schemeClr val="tx1"/>
          </a:solidFill>
        </p:spPr>
        <p:txBody>
          <a:bodyPr wrap="square" lIns="468000">
            <a:spAutoFit/>
          </a:bodyPr>
          <a:lstStyle>
            <a:lvl1pPr>
              <a:defRPr sz="4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4" y="3507854"/>
            <a:ext cx="4536504" cy="8125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03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1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6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214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86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657596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8734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099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3252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3596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/>
          <a:lstStyle/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566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2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620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820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545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509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33029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1723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26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34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95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860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smtClean="0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dirty="0" err="1" smtClean="0"/>
              <a:t>Kom</a:t>
            </a:r>
            <a:r>
              <a:rPr lang="en-US" dirty="0" smtClean="0"/>
              <a:t> </a:t>
            </a:r>
            <a:r>
              <a:rPr lang="en-US" dirty="0" err="1" smtClean="0"/>
              <a:t>ihåg</a:t>
            </a:r>
            <a:r>
              <a:rPr lang="en-US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19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4"/>
            <a:ext cx="2160000" cy="1440111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7" y="3795886"/>
            <a:ext cx="4369786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580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23928" y="3651870"/>
            <a:ext cx="4896544" cy="1152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lang="en-US" sz="36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5536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058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3615320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3868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3174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0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3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  <a:br>
              <a:rPr lang="en-US" dirty="0" smtClean="0"/>
            </a:br>
            <a:r>
              <a:rPr lang="en-US" dirty="0" smtClean="0"/>
              <a:t>Third level</a:t>
            </a:r>
            <a:br>
              <a:rPr lang="en-US" dirty="0" smtClean="0"/>
            </a:br>
            <a:r>
              <a:rPr lang="en-US" dirty="0" smtClean="0"/>
              <a:t>Fourth level</a:t>
            </a:r>
            <a:br>
              <a:rPr lang="en-US" dirty="0" smtClean="0"/>
            </a:br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22050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2015-04-16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2601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w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3.w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wmf"/><Relationship Id="rId4" Type="http://schemas.openxmlformats.org/officeDocument/2006/relationships/image" Target="../media/image5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wmf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.wmf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Rectangle 5"/>
          <p:cNvSpPr/>
          <p:nvPr/>
        </p:nvSpPr>
        <p:spPr>
          <a:xfrm>
            <a:off x="-22470" y="5095443"/>
            <a:ext cx="1849541" cy="51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/>
        </p:nvSpPr>
        <p:spPr>
          <a:xfrm>
            <a:off x="1806401" y="5095443"/>
            <a:ext cx="1849541" cy="51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3" y="478892"/>
            <a:ext cx="2464842" cy="8687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35272" y="5095443"/>
            <a:ext cx="1849541" cy="51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464143" y="5095443"/>
            <a:ext cx="1849541" cy="51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ctangle 11"/>
          <p:cNvSpPr/>
          <p:nvPr/>
        </p:nvSpPr>
        <p:spPr>
          <a:xfrm>
            <a:off x="7293014" y="5095443"/>
            <a:ext cx="1849541" cy="514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5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04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724" r:id="rId4"/>
    <p:sldLayoutId id="2147483725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4" r="9698" b="-1249"/>
          <a:stretch/>
        </p:blipFill>
        <p:spPr>
          <a:xfrm>
            <a:off x="7075109" y="0"/>
            <a:ext cx="2068891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4" r:id="rId4"/>
    <p:sldLayoutId id="2147483745" r:id="rId5"/>
    <p:sldLayoutId id="2147483746" r:id="rId6"/>
    <p:sldLayoutId id="214748374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" y="0"/>
            <a:ext cx="912377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93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6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273" y="239466"/>
            <a:ext cx="1799335" cy="6341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2015-04-16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" r="-819" b="14418"/>
          <a:stretch/>
        </p:blipFill>
        <p:spPr>
          <a:xfrm>
            <a:off x="0" y="555527"/>
            <a:ext cx="5004048" cy="458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62" y="1852717"/>
            <a:ext cx="6167438" cy="1384995"/>
          </a:xfrm>
        </p:spPr>
        <p:txBody>
          <a:bodyPr/>
          <a:lstStyle/>
          <a:p>
            <a:r>
              <a:rPr lang="sv-SE" dirty="0" smtClean="0"/>
              <a:t>Mycket mer än skärmläsare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7544" y="3291830"/>
            <a:ext cx="4536504" cy="812530"/>
          </a:xfrm>
        </p:spPr>
        <p:txBody>
          <a:bodyPr/>
          <a:lstStyle/>
          <a:p>
            <a:r>
              <a:rPr lang="sv-SE" dirty="0" smtClean="0"/>
              <a:t>Hampus Sethfors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47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tephen Hawking framför en datorskär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9" y="-308570"/>
            <a:ext cx="918102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Yngre Stephen Hawking med switch i handen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97" y="-740618"/>
            <a:ext cx="9259517" cy="643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witch i handen på Hawking, när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8570"/>
            <a:ext cx="9170113" cy="605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Närbild på Hawkings kind-switch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6912" y="-1388690"/>
            <a:ext cx="13177465" cy="87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Hawkings skärm med ett tangentbord som visas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99542"/>
            <a:ext cx="778124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/>
          <p:cNvSpPr txBox="1"/>
          <p:nvPr/>
        </p:nvSpPr>
        <p:spPr>
          <a:xfrm>
            <a:off x="653381" y="-20538"/>
            <a:ext cx="6582915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/>
              <a:t>		 </a:t>
            </a:r>
            <a:r>
              <a:rPr lang="sv-SE" sz="15000" dirty="0" smtClean="0"/>
              <a:t>2</a:t>
            </a:r>
            <a:r>
              <a:rPr lang="sv-SE" sz="6000" dirty="0" smtClean="0"/>
              <a:t> </a:t>
            </a:r>
            <a:r>
              <a:rPr lang="sv-SE" sz="2800" dirty="0" smtClean="0"/>
              <a:t>ord i minuten 2011</a:t>
            </a:r>
          </a:p>
          <a:p>
            <a:endParaRPr lang="sv-SE" dirty="0"/>
          </a:p>
          <a:p>
            <a:r>
              <a:rPr lang="sv-SE" sz="2800" dirty="0" smtClean="0"/>
              <a:t>		 </a:t>
            </a:r>
            <a:r>
              <a:rPr lang="sv-SE" sz="15000" dirty="0" smtClean="0"/>
              <a:t>4</a:t>
            </a:r>
            <a:r>
              <a:rPr lang="sv-SE" sz="4400" dirty="0" smtClean="0"/>
              <a:t> </a:t>
            </a:r>
            <a:r>
              <a:rPr lang="sv-SE" sz="2800" dirty="0"/>
              <a:t>ord i </a:t>
            </a:r>
            <a:r>
              <a:rPr lang="sv-SE" sz="2800" dirty="0" smtClean="0"/>
              <a:t>minuten 2014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2909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883417" cy="699404"/>
          </a:xfrm>
        </p:spPr>
        <p:txBody>
          <a:bodyPr/>
          <a:lstStyle/>
          <a:p>
            <a:r>
              <a:rPr lang="sv-SE" dirty="0" smtClean="0"/>
              <a:t>Viktigt att tänka på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6588224" y="1635646"/>
            <a:ext cx="2231792" cy="1059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dirty="0" smtClean="0"/>
              <a:t>Tangentbords-</a:t>
            </a:r>
            <a:br>
              <a:rPr lang="sv-SE" dirty="0" smtClean="0"/>
            </a:br>
            <a:r>
              <a:rPr lang="sv-SE" dirty="0" smtClean="0"/>
              <a:t>navigering</a:t>
            </a:r>
          </a:p>
        </p:txBody>
      </p:sp>
      <p:pic>
        <p:nvPicPr>
          <p:cNvPr id="12" name="Bildobjekt 11" descr="Tabb-tangent på tangentbor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499742"/>
            <a:ext cx="2232248" cy="1467057"/>
          </a:xfrm>
          <a:prstGeom prst="rect">
            <a:avLst/>
          </a:prstGeom>
        </p:spPr>
      </p:pic>
      <p:sp>
        <p:nvSpPr>
          <p:cNvPr id="13" name="Platshållare för text 4"/>
          <p:cNvSpPr txBox="1">
            <a:spLocks/>
          </p:cNvSpPr>
          <p:nvPr/>
        </p:nvSpPr>
        <p:spPr>
          <a:xfrm>
            <a:off x="251520" y="1635646"/>
            <a:ext cx="2231792" cy="105975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 smtClean="0"/>
              <a:t>Inga tidsgränser</a:t>
            </a:r>
            <a:endParaRPr lang="sv-SE" dirty="0"/>
          </a:p>
        </p:txBody>
      </p:sp>
      <p:pic>
        <p:nvPicPr>
          <p:cNvPr id="19" name="Bildobjekt 18" descr="Väckarklock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499742"/>
            <a:ext cx="1584176" cy="1584176"/>
          </a:xfrm>
          <a:prstGeom prst="rect">
            <a:avLst/>
          </a:prstGeom>
        </p:spPr>
      </p:pic>
      <p:sp>
        <p:nvSpPr>
          <p:cNvPr id="21" name="Platshållare för text 4"/>
          <p:cNvSpPr txBox="1">
            <a:spLocks/>
          </p:cNvSpPr>
          <p:nvPr/>
        </p:nvSpPr>
        <p:spPr>
          <a:xfrm>
            <a:off x="3275856" y="1635646"/>
            <a:ext cx="2231792" cy="105975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 smtClean="0"/>
              <a:t>Korta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sv-SE" dirty="0" smtClean="0"/>
              <a:t>formulär</a:t>
            </a:r>
            <a:endParaRPr lang="sv-SE" dirty="0"/>
          </a:p>
        </p:txBody>
      </p:sp>
      <p:pic>
        <p:nvPicPr>
          <p:cNvPr id="23" name="Bildobjekt 22" descr="Send-knap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408" y="3036743"/>
            <a:ext cx="2088232" cy="111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Ögonstyrning</a:t>
            </a:r>
            <a:endParaRPr lang="sv-SE" dirty="0"/>
          </a:p>
        </p:txBody>
      </p:sp>
      <p:pic>
        <p:nvPicPr>
          <p:cNvPr id="3" name="Bildobjekt 2" descr="Öga, illustr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347439"/>
            <a:ext cx="2758879" cy="17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opcornskål med texten movietim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533400"/>
            <a:ext cx="40513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883417" cy="699404"/>
          </a:xfrm>
        </p:spPr>
        <p:txBody>
          <a:bodyPr/>
          <a:lstStyle/>
          <a:p>
            <a:r>
              <a:rPr lang="sv-SE" dirty="0" smtClean="0"/>
              <a:t>Viktigt att tänka på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251520" y="1635646"/>
            <a:ext cx="2231792" cy="1059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dirty="0" smtClean="0"/>
              <a:t>Stora </a:t>
            </a:r>
            <a:br>
              <a:rPr lang="sv-SE" dirty="0" smtClean="0"/>
            </a:br>
            <a:r>
              <a:rPr lang="sv-SE" dirty="0" smtClean="0"/>
              <a:t>klickytor</a:t>
            </a:r>
          </a:p>
        </p:txBody>
      </p:sp>
      <p:sp>
        <p:nvSpPr>
          <p:cNvPr id="13" name="Platshållare för text 4"/>
          <p:cNvSpPr txBox="1">
            <a:spLocks/>
          </p:cNvSpPr>
          <p:nvPr/>
        </p:nvSpPr>
        <p:spPr>
          <a:xfrm>
            <a:off x="3275856" y="1635646"/>
            <a:ext cx="2231792" cy="105975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 smtClean="0"/>
              <a:t>Kräv inte </a:t>
            </a:r>
            <a:br>
              <a:rPr lang="sv-SE" dirty="0" smtClean="0"/>
            </a:br>
            <a:r>
              <a:rPr lang="sv-SE" dirty="0" smtClean="0"/>
              <a:t>hover</a:t>
            </a:r>
            <a:endParaRPr lang="sv-SE" dirty="0"/>
          </a:p>
        </p:txBody>
      </p:sp>
      <p:sp>
        <p:nvSpPr>
          <p:cNvPr id="21" name="Platshållare för text 4"/>
          <p:cNvSpPr txBox="1">
            <a:spLocks/>
          </p:cNvSpPr>
          <p:nvPr/>
        </p:nvSpPr>
        <p:spPr>
          <a:xfrm>
            <a:off x="6156632" y="1635646"/>
            <a:ext cx="2231792" cy="105975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 smtClean="0"/>
              <a:t>Stor </a:t>
            </a:r>
            <a:br>
              <a:rPr lang="sv-SE" dirty="0" smtClean="0"/>
            </a:br>
            <a:r>
              <a:rPr lang="sv-SE" dirty="0" smtClean="0"/>
              <a:t>text</a:t>
            </a:r>
            <a:endParaRPr lang="sv-SE" dirty="0"/>
          </a:p>
        </p:txBody>
      </p:sp>
      <p:pic>
        <p:nvPicPr>
          <p:cNvPr id="3" name="Bildobjekt 2" descr="Klickytor för att välja sittplats på bi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71750"/>
            <a:ext cx="2239411" cy="1584176"/>
          </a:xfrm>
          <a:prstGeom prst="rect">
            <a:avLst/>
          </a:prstGeom>
        </p:spPr>
      </p:pic>
      <p:pic>
        <p:nvPicPr>
          <p:cNvPr id="4" name="Bildobjekt 3" descr="Muspekar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643758"/>
            <a:ext cx="1510399" cy="1636266"/>
          </a:xfrm>
          <a:prstGeom prst="rect">
            <a:avLst/>
          </a:prstGeom>
        </p:spPr>
      </p:pic>
      <p:pic>
        <p:nvPicPr>
          <p:cNvPr id="7" name="Bildobjekt 6" descr="Stort T-teck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2643758"/>
            <a:ext cx="156972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7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unkskriftsdisplay under ipad."/>
          <p:cNvPicPr>
            <a:picLocks noChangeAspect="1"/>
          </p:cNvPicPr>
          <p:nvPr/>
        </p:nvPicPr>
        <p:blipFill rotWithShape="1">
          <a:blip r:embed="rId3"/>
          <a:srcRect t="16451" b="8208"/>
          <a:stretch/>
        </p:blipFill>
        <p:spPr>
          <a:xfrm>
            <a:off x="0" y="987574"/>
            <a:ext cx="9180512" cy="32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3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Röststyrning</a:t>
            </a:r>
            <a:endParaRPr lang="sv-SE" dirty="0"/>
          </a:p>
        </p:txBody>
      </p:sp>
      <p:pic>
        <p:nvPicPr>
          <p:cNvPr id="4" name="Bildobjekt 3" descr="Gammaldags mikrof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97859"/>
            <a:ext cx="3384376" cy="459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3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Popcornskål med texten movietim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533400"/>
            <a:ext cx="40513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9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883417" cy="699404"/>
          </a:xfrm>
        </p:spPr>
        <p:txBody>
          <a:bodyPr/>
          <a:lstStyle/>
          <a:p>
            <a:r>
              <a:rPr lang="sv-SE" dirty="0" smtClean="0"/>
              <a:t>Viktigt att tänka på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251520" y="1635646"/>
            <a:ext cx="2231792" cy="10597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dirty="0" smtClean="0"/>
              <a:t>En länk är </a:t>
            </a:r>
            <a:br>
              <a:rPr lang="sv-SE" dirty="0" smtClean="0"/>
            </a:br>
            <a:r>
              <a:rPr lang="sv-SE" dirty="0" smtClean="0"/>
              <a:t>en länk</a:t>
            </a:r>
          </a:p>
        </p:txBody>
      </p:sp>
      <p:sp>
        <p:nvSpPr>
          <p:cNvPr id="13" name="Platshållare för text 4"/>
          <p:cNvSpPr txBox="1">
            <a:spLocks/>
          </p:cNvSpPr>
          <p:nvPr/>
        </p:nvSpPr>
        <p:spPr>
          <a:xfrm>
            <a:off x="3276312" y="1635646"/>
            <a:ext cx="2231792" cy="105975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 smtClean="0"/>
              <a:t>Tydlig </a:t>
            </a:r>
            <a:r>
              <a:rPr lang="sv-SE" dirty="0" err="1" smtClean="0"/>
              <a:t>tabbfokus</a:t>
            </a:r>
            <a:endParaRPr lang="sv-SE" dirty="0"/>
          </a:p>
        </p:txBody>
      </p:sp>
      <p:sp>
        <p:nvSpPr>
          <p:cNvPr id="21" name="Platshållare för text 4"/>
          <p:cNvSpPr txBox="1">
            <a:spLocks/>
          </p:cNvSpPr>
          <p:nvPr/>
        </p:nvSpPr>
        <p:spPr>
          <a:xfrm>
            <a:off x="6156632" y="1635646"/>
            <a:ext cx="2231792" cy="105975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v-SE" dirty="0" smtClean="0"/>
              <a:t>Koppla ledtexter rätt</a:t>
            </a:r>
            <a:endParaRPr lang="sv-SE" dirty="0"/>
          </a:p>
        </p:txBody>
      </p:sp>
      <p:pic>
        <p:nvPicPr>
          <p:cNvPr id="3" name="Bildobjekt 2" descr="HTML-kod i olika färger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99742"/>
            <a:ext cx="1729576" cy="1584176"/>
          </a:xfrm>
          <a:prstGeom prst="rect">
            <a:avLst/>
          </a:prstGeom>
        </p:spPr>
      </p:pic>
      <p:pic>
        <p:nvPicPr>
          <p:cNvPr id="4" name="Bildobjekt 3" descr="Ikon för &quot;You are here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499742"/>
            <a:ext cx="975215" cy="1656184"/>
          </a:xfrm>
          <a:prstGeom prst="rect">
            <a:avLst/>
          </a:prstGeom>
        </p:spPr>
      </p:pic>
      <p:pic>
        <p:nvPicPr>
          <p:cNvPr id="7" name="Bildobjekt 6" descr="Textfält med ledtexten &quot;Postnummer&quot;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2859782"/>
            <a:ext cx="2231740" cy="8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2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allAtOnce"/>
      <p:bldP spid="21" grpId="0" build="p"/>
      <p:bldP spid="21" grpI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1227068" cy="699404"/>
          </a:xfrm>
        </p:spPr>
        <p:txBody>
          <a:bodyPr/>
          <a:lstStyle/>
          <a:p>
            <a:r>
              <a:rPr lang="sv-SE" dirty="0" smtClean="0"/>
              <a:t>Siri</a:t>
            </a:r>
            <a:endParaRPr lang="sv-SE" dirty="0"/>
          </a:p>
        </p:txBody>
      </p:sp>
      <p:pic>
        <p:nvPicPr>
          <p:cNvPr id="5" name="Bildobjekt 4" descr="Siri i iPho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987574"/>
            <a:ext cx="3960440" cy="397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Kristallkula.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573855"/>
            <a:ext cx="3527152" cy="394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greppsblandar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75606"/>
            <a:ext cx="3927710" cy="273630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Bildobjekt 2" descr="Fjärrkontro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75606"/>
            <a:ext cx="3250437" cy="279558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33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6084168" y="987574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800" dirty="0" err="1" smtClean="0"/>
              <a:t>Flic</a:t>
            </a:r>
            <a:endParaRPr lang="sv-SE" sz="4800" dirty="0"/>
          </a:p>
        </p:txBody>
      </p:sp>
      <p:pic>
        <p:nvPicPr>
          <p:cNvPr id="3" name="Bildobjekt 2" descr="Gul liten knapp med texten &quot;flic&quot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995686"/>
            <a:ext cx="3402189" cy="1728192"/>
          </a:xfrm>
          <a:prstGeom prst="rect">
            <a:avLst/>
          </a:prstGeom>
        </p:spPr>
      </p:pic>
      <p:pic>
        <p:nvPicPr>
          <p:cNvPr id="4" name="Bildobjekt 3" descr="Gul switch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635646"/>
            <a:ext cx="3492500" cy="2324100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1115616" y="987574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800" dirty="0" smtClean="0"/>
              <a:t>Switch</a:t>
            </a:r>
            <a:endParaRPr lang="sv-SE" sz="4800" dirty="0"/>
          </a:p>
        </p:txBody>
      </p:sp>
    </p:spTree>
    <p:extLst>
      <p:ext uri="{BB962C8B-B14F-4D97-AF65-F5344CB8AC3E}">
        <p14:creationId xmlns:p14="http://schemas.microsoft.com/office/powerpoint/2010/main" val="134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Man som snozar alarm genom att klicka på en fl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83518"/>
            <a:ext cx="7558552" cy="385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Man som startar musiken genom att klicka på en fl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83518"/>
            <a:ext cx="7655655" cy="376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Crowd-funding webbplats där flic fått in 733 000 dollar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843558"/>
            <a:ext cx="8208912" cy="35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ikon som representerar 1 användare med grav synnedsättning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2051720" y="3867894"/>
            <a:ext cx="266810" cy="432048"/>
          </a:xfrm>
          <a:prstGeom prst="rect">
            <a:avLst/>
          </a:prstGeom>
        </p:spPr>
      </p:pic>
      <p:pic>
        <p:nvPicPr>
          <p:cNvPr id="94" name="Bildobjekt 9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597859"/>
            <a:ext cx="266810" cy="432048"/>
          </a:xfrm>
          <a:prstGeom prst="rect">
            <a:avLst/>
          </a:prstGeom>
        </p:spPr>
      </p:pic>
      <p:pic>
        <p:nvPicPr>
          <p:cNvPr id="95" name="Bildobjekt 9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597859"/>
            <a:ext cx="266810" cy="432048"/>
          </a:xfrm>
          <a:prstGeom prst="rect">
            <a:avLst/>
          </a:prstGeom>
        </p:spPr>
      </p:pic>
      <p:pic>
        <p:nvPicPr>
          <p:cNvPr id="96" name="Bildobjekt 9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597859"/>
            <a:ext cx="266810" cy="432048"/>
          </a:xfrm>
          <a:prstGeom prst="rect">
            <a:avLst/>
          </a:prstGeom>
        </p:spPr>
      </p:pic>
      <p:pic>
        <p:nvPicPr>
          <p:cNvPr id="97" name="Bildobjekt 9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597859"/>
            <a:ext cx="266810" cy="432048"/>
          </a:xfrm>
          <a:prstGeom prst="rect">
            <a:avLst/>
          </a:prstGeom>
        </p:spPr>
      </p:pic>
      <p:pic>
        <p:nvPicPr>
          <p:cNvPr id="98" name="Bildobjekt 9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597859"/>
            <a:ext cx="266810" cy="432048"/>
          </a:xfrm>
          <a:prstGeom prst="rect">
            <a:avLst/>
          </a:prstGeom>
        </p:spPr>
      </p:pic>
      <p:pic>
        <p:nvPicPr>
          <p:cNvPr id="99" name="Bildobjekt 9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597859"/>
            <a:ext cx="266810" cy="432048"/>
          </a:xfrm>
          <a:prstGeom prst="rect">
            <a:avLst/>
          </a:prstGeom>
        </p:spPr>
      </p:pic>
      <p:pic>
        <p:nvPicPr>
          <p:cNvPr id="100" name="Bildobjekt 9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597859"/>
            <a:ext cx="266810" cy="432048"/>
          </a:xfrm>
          <a:prstGeom prst="rect">
            <a:avLst/>
          </a:prstGeom>
        </p:spPr>
      </p:pic>
      <p:pic>
        <p:nvPicPr>
          <p:cNvPr id="101" name="Bildobjekt 10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597859"/>
            <a:ext cx="266810" cy="432048"/>
          </a:xfrm>
          <a:prstGeom prst="rect">
            <a:avLst/>
          </a:prstGeom>
        </p:spPr>
      </p:pic>
      <p:pic>
        <p:nvPicPr>
          <p:cNvPr id="102" name="Bildobjekt 10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597859"/>
            <a:ext cx="266810" cy="432048"/>
          </a:xfrm>
          <a:prstGeom prst="rect">
            <a:avLst/>
          </a:prstGeom>
        </p:spPr>
      </p:pic>
      <p:pic>
        <p:nvPicPr>
          <p:cNvPr id="103" name="Bildobjekt 10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597859"/>
            <a:ext cx="266810" cy="432048"/>
          </a:xfrm>
          <a:prstGeom prst="rect">
            <a:avLst/>
          </a:prstGeom>
        </p:spPr>
      </p:pic>
      <p:pic>
        <p:nvPicPr>
          <p:cNvPr id="122" name="Bildobjekt 12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597859"/>
            <a:ext cx="266810" cy="432048"/>
          </a:xfrm>
          <a:prstGeom prst="rect">
            <a:avLst/>
          </a:prstGeom>
        </p:spPr>
      </p:pic>
      <p:pic>
        <p:nvPicPr>
          <p:cNvPr id="123" name="Bildobjekt 12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597859"/>
            <a:ext cx="266810" cy="432048"/>
          </a:xfrm>
          <a:prstGeom prst="rect">
            <a:avLst/>
          </a:prstGeom>
        </p:spPr>
      </p:pic>
      <p:sp>
        <p:nvSpPr>
          <p:cNvPr id="2" name="textruta 1"/>
          <p:cNvSpPr txBox="1"/>
          <p:nvPr/>
        </p:nvSpPr>
        <p:spPr>
          <a:xfrm>
            <a:off x="1187624" y="4371950"/>
            <a:ext cx="1874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/>
              <a:t>Grav </a:t>
            </a:r>
            <a:br>
              <a:rPr lang="sv-SE" dirty="0" smtClean="0"/>
            </a:br>
            <a:r>
              <a:rPr lang="sv-SE" dirty="0" smtClean="0"/>
              <a:t>synnedsättning</a:t>
            </a:r>
            <a:endParaRPr lang="sv-SE" dirty="0"/>
          </a:p>
        </p:txBody>
      </p:sp>
      <p:sp>
        <p:nvSpPr>
          <p:cNvPr id="124" name="textruta 123"/>
          <p:cNvSpPr txBox="1"/>
          <p:nvPr/>
        </p:nvSpPr>
        <p:spPr>
          <a:xfrm>
            <a:off x="4905806" y="4443958"/>
            <a:ext cx="2378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/>
              <a:t>Nedsatt rörlighet </a:t>
            </a:r>
            <a:br>
              <a:rPr lang="sv-SE" dirty="0" smtClean="0"/>
            </a:br>
            <a:r>
              <a:rPr lang="sv-SE" dirty="0" smtClean="0"/>
              <a:t>i armar eller händer</a:t>
            </a:r>
            <a:endParaRPr lang="sv-SE" dirty="0"/>
          </a:p>
        </p:txBody>
      </p:sp>
      <p:pic>
        <p:nvPicPr>
          <p:cNvPr id="54" name="Bildobjekt 5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973463"/>
            <a:ext cx="266810" cy="432048"/>
          </a:xfrm>
          <a:prstGeom prst="rect">
            <a:avLst/>
          </a:prstGeom>
        </p:spPr>
      </p:pic>
      <p:pic>
        <p:nvPicPr>
          <p:cNvPr id="55" name="Bildobjekt 5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973463"/>
            <a:ext cx="266810" cy="432048"/>
          </a:xfrm>
          <a:prstGeom prst="rect">
            <a:avLst/>
          </a:prstGeom>
        </p:spPr>
      </p:pic>
      <p:pic>
        <p:nvPicPr>
          <p:cNvPr id="56" name="Bildobjekt 5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973463"/>
            <a:ext cx="266810" cy="432048"/>
          </a:xfrm>
          <a:prstGeom prst="rect">
            <a:avLst/>
          </a:prstGeom>
        </p:spPr>
      </p:pic>
      <p:pic>
        <p:nvPicPr>
          <p:cNvPr id="57" name="Bildobjekt 5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973463"/>
            <a:ext cx="266810" cy="432048"/>
          </a:xfrm>
          <a:prstGeom prst="rect">
            <a:avLst/>
          </a:prstGeom>
        </p:spPr>
      </p:pic>
      <p:pic>
        <p:nvPicPr>
          <p:cNvPr id="58" name="Bildobjekt 5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973463"/>
            <a:ext cx="266810" cy="432048"/>
          </a:xfrm>
          <a:prstGeom prst="rect">
            <a:avLst/>
          </a:prstGeom>
        </p:spPr>
      </p:pic>
      <p:pic>
        <p:nvPicPr>
          <p:cNvPr id="59" name="Bildobjekt 5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973463"/>
            <a:ext cx="266810" cy="432048"/>
          </a:xfrm>
          <a:prstGeom prst="rect">
            <a:avLst/>
          </a:prstGeom>
        </p:spPr>
      </p:pic>
      <p:pic>
        <p:nvPicPr>
          <p:cNvPr id="60" name="Bildobjekt 5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973463"/>
            <a:ext cx="266810" cy="432048"/>
          </a:xfrm>
          <a:prstGeom prst="rect">
            <a:avLst/>
          </a:prstGeom>
        </p:spPr>
      </p:pic>
      <p:pic>
        <p:nvPicPr>
          <p:cNvPr id="61" name="Bildobjekt 6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973463"/>
            <a:ext cx="266810" cy="432048"/>
          </a:xfrm>
          <a:prstGeom prst="rect">
            <a:avLst/>
          </a:prstGeom>
        </p:spPr>
      </p:pic>
      <p:pic>
        <p:nvPicPr>
          <p:cNvPr id="62" name="Bildobjekt 6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973463"/>
            <a:ext cx="266810" cy="432048"/>
          </a:xfrm>
          <a:prstGeom prst="rect">
            <a:avLst/>
          </a:prstGeom>
        </p:spPr>
      </p:pic>
      <p:pic>
        <p:nvPicPr>
          <p:cNvPr id="63" name="Bildobjekt 6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973463"/>
            <a:ext cx="266810" cy="432048"/>
          </a:xfrm>
          <a:prstGeom prst="rect">
            <a:avLst/>
          </a:prstGeom>
        </p:spPr>
      </p:pic>
      <p:pic>
        <p:nvPicPr>
          <p:cNvPr id="64" name="Bildobjekt 6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1347614"/>
            <a:ext cx="266810" cy="432048"/>
          </a:xfrm>
          <a:prstGeom prst="rect">
            <a:avLst/>
          </a:prstGeom>
        </p:spPr>
      </p:pic>
      <p:pic>
        <p:nvPicPr>
          <p:cNvPr id="65" name="Bildobjekt 6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1347614"/>
            <a:ext cx="266810" cy="432048"/>
          </a:xfrm>
          <a:prstGeom prst="rect">
            <a:avLst/>
          </a:prstGeom>
        </p:spPr>
      </p:pic>
      <p:pic>
        <p:nvPicPr>
          <p:cNvPr id="66" name="Bildobjekt 6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1347614"/>
            <a:ext cx="266810" cy="432048"/>
          </a:xfrm>
          <a:prstGeom prst="rect">
            <a:avLst/>
          </a:prstGeom>
        </p:spPr>
      </p:pic>
      <p:pic>
        <p:nvPicPr>
          <p:cNvPr id="67" name="Bildobjekt 6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1347614"/>
            <a:ext cx="266810" cy="432048"/>
          </a:xfrm>
          <a:prstGeom prst="rect">
            <a:avLst/>
          </a:prstGeom>
        </p:spPr>
      </p:pic>
      <p:pic>
        <p:nvPicPr>
          <p:cNvPr id="68" name="Bildobjekt 6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1347614"/>
            <a:ext cx="266810" cy="432048"/>
          </a:xfrm>
          <a:prstGeom prst="rect">
            <a:avLst/>
          </a:prstGeom>
        </p:spPr>
      </p:pic>
      <p:pic>
        <p:nvPicPr>
          <p:cNvPr id="69" name="Bildobjekt 6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1347614"/>
            <a:ext cx="266810" cy="432048"/>
          </a:xfrm>
          <a:prstGeom prst="rect">
            <a:avLst/>
          </a:prstGeom>
        </p:spPr>
      </p:pic>
      <p:pic>
        <p:nvPicPr>
          <p:cNvPr id="70" name="Bildobjekt 6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1347614"/>
            <a:ext cx="266810" cy="432048"/>
          </a:xfrm>
          <a:prstGeom prst="rect">
            <a:avLst/>
          </a:prstGeom>
        </p:spPr>
      </p:pic>
      <p:pic>
        <p:nvPicPr>
          <p:cNvPr id="71" name="Bildobjekt 7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1347614"/>
            <a:ext cx="266810" cy="432048"/>
          </a:xfrm>
          <a:prstGeom prst="rect">
            <a:avLst/>
          </a:prstGeom>
        </p:spPr>
      </p:pic>
      <p:pic>
        <p:nvPicPr>
          <p:cNvPr id="72" name="Bildobjekt 7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1347614"/>
            <a:ext cx="266810" cy="432048"/>
          </a:xfrm>
          <a:prstGeom prst="rect">
            <a:avLst/>
          </a:prstGeom>
        </p:spPr>
      </p:pic>
      <p:pic>
        <p:nvPicPr>
          <p:cNvPr id="73" name="Bildobjekt 7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1347614"/>
            <a:ext cx="266810" cy="432048"/>
          </a:xfrm>
          <a:prstGeom prst="rect">
            <a:avLst/>
          </a:prstGeom>
        </p:spPr>
      </p:pic>
      <p:pic>
        <p:nvPicPr>
          <p:cNvPr id="114" name="Bildobjekt 11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973463"/>
            <a:ext cx="266810" cy="432048"/>
          </a:xfrm>
          <a:prstGeom prst="rect">
            <a:avLst/>
          </a:prstGeom>
        </p:spPr>
      </p:pic>
      <p:pic>
        <p:nvPicPr>
          <p:cNvPr id="115" name="Bildobjekt 11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973463"/>
            <a:ext cx="266810" cy="432048"/>
          </a:xfrm>
          <a:prstGeom prst="rect">
            <a:avLst/>
          </a:prstGeom>
        </p:spPr>
      </p:pic>
      <p:pic>
        <p:nvPicPr>
          <p:cNvPr id="116" name="Bildobjekt 11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1347614"/>
            <a:ext cx="266810" cy="432048"/>
          </a:xfrm>
          <a:prstGeom prst="rect">
            <a:avLst/>
          </a:prstGeom>
        </p:spPr>
      </p:pic>
      <p:pic>
        <p:nvPicPr>
          <p:cNvPr id="117" name="Bildobjekt 11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1347614"/>
            <a:ext cx="266810" cy="432048"/>
          </a:xfrm>
          <a:prstGeom prst="rect">
            <a:avLst/>
          </a:prstGeom>
        </p:spPr>
      </p:pic>
      <p:pic>
        <p:nvPicPr>
          <p:cNvPr id="23" name="Bildobjekt 2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1721765"/>
            <a:ext cx="266810" cy="432048"/>
          </a:xfrm>
          <a:prstGeom prst="rect">
            <a:avLst/>
          </a:prstGeom>
        </p:spPr>
      </p:pic>
      <p:pic>
        <p:nvPicPr>
          <p:cNvPr id="24" name="Bildobjekt 2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1721765"/>
            <a:ext cx="266810" cy="432048"/>
          </a:xfrm>
          <a:prstGeom prst="rect">
            <a:avLst/>
          </a:prstGeom>
        </p:spPr>
      </p:pic>
      <p:pic>
        <p:nvPicPr>
          <p:cNvPr id="25" name="Bildobjekt 2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1721765"/>
            <a:ext cx="266810" cy="432048"/>
          </a:xfrm>
          <a:prstGeom prst="rect">
            <a:avLst/>
          </a:prstGeom>
        </p:spPr>
      </p:pic>
      <p:pic>
        <p:nvPicPr>
          <p:cNvPr id="26" name="Bildobjekt 2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1721765"/>
            <a:ext cx="266810" cy="432048"/>
          </a:xfrm>
          <a:prstGeom prst="rect">
            <a:avLst/>
          </a:prstGeom>
        </p:spPr>
      </p:pic>
      <p:pic>
        <p:nvPicPr>
          <p:cNvPr id="27" name="Bildobjekt 2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1721765"/>
            <a:ext cx="266810" cy="432048"/>
          </a:xfrm>
          <a:prstGeom prst="rect">
            <a:avLst/>
          </a:prstGeom>
        </p:spPr>
      </p:pic>
      <p:pic>
        <p:nvPicPr>
          <p:cNvPr id="29" name="Bildobjekt 2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1721765"/>
            <a:ext cx="266810" cy="432048"/>
          </a:xfrm>
          <a:prstGeom prst="rect">
            <a:avLst/>
          </a:prstGeom>
        </p:spPr>
      </p:pic>
      <p:pic>
        <p:nvPicPr>
          <p:cNvPr id="30" name="Bildobjekt 2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1721765"/>
            <a:ext cx="266810" cy="432048"/>
          </a:xfrm>
          <a:prstGeom prst="rect">
            <a:avLst/>
          </a:prstGeom>
        </p:spPr>
      </p:pic>
      <p:pic>
        <p:nvPicPr>
          <p:cNvPr id="31" name="Bildobjekt 3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1721765"/>
            <a:ext cx="266810" cy="432048"/>
          </a:xfrm>
          <a:prstGeom prst="rect">
            <a:avLst/>
          </a:prstGeom>
        </p:spPr>
      </p:pic>
      <p:pic>
        <p:nvPicPr>
          <p:cNvPr id="32" name="Bildobjekt 3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1721765"/>
            <a:ext cx="266810" cy="432048"/>
          </a:xfrm>
          <a:prstGeom prst="rect">
            <a:avLst/>
          </a:prstGeom>
        </p:spPr>
      </p:pic>
      <p:pic>
        <p:nvPicPr>
          <p:cNvPr id="33" name="Bildobjekt 3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1721765"/>
            <a:ext cx="266810" cy="432048"/>
          </a:xfrm>
          <a:prstGeom prst="rect">
            <a:avLst/>
          </a:prstGeom>
        </p:spPr>
      </p:pic>
      <p:pic>
        <p:nvPicPr>
          <p:cNvPr id="34" name="Bildobjekt 3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2081805"/>
            <a:ext cx="266810" cy="432048"/>
          </a:xfrm>
          <a:prstGeom prst="rect">
            <a:avLst/>
          </a:prstGeom>
        </p:spPr>
      </p:pic>
      <p:pic>
        <p:nvPicPr>
          <p:cNvPr id="35" name="Bildobjekt 3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2081805"/>
            <a:ext cx="266810" cy="432048"/>
          </a:xfrm>
          <a:prstGeom prst="rect">
            <a:avLst/>
          </a:prstGeom>
        </p:spPr>
      </p:pic>
      <p:pic>
        <p:nvPicPr>
          <p:cNvPr id="36" name="Bildobjekt 3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2081805"/>
            <a:ext cx="266810" cy="432048"/>
          </a:xfrm>
          <a:prstGeom prst="rect">
            <a:avLst/>
          </a:prstGeom>
        </p:spPr>
      </p:pic>
      <p:pic>
        <p:nvPicPr>
          <p:cNvPr id="37" name="Bildobjekt 3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2081805"/>
            <a:ext cx="266810" cy="432048"/>
          </a:xfrm>
          <a:prstGeom prst="rect">
            <a:avLst/>
          </a:prstGeom>
        </p:spPr>
      </p:pic>
      <p:pic>
        <p:nvPicPr>
          <p:cNvPr id="38" name="Bildobjekt 3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2081805"/>
            <a:ext cx="266810" cy="432048"/>
          </a:xfrm>
          <a:prstGeom prst="rect">
            <a:avLst/>
          </a:prstGeom>
        </p:spPr>
      </p:pic>
      <p:pic>
        <p:nvPicPr>
          <p:cNvPr id="39" name="Bildobjekt 3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2081805"/>
            <a:ext cx="266810" cy="432048"/>
          </a:xfrm>
          <a:prstGeom prst="rect">
            <a:avLst/>
          </a:prstGeom>
        </p:spPr>
      </p:pic>
      <p:pic>
        <p:nvPicPr>
          <p:cNvPr id="40" name="Bildobjekt 3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2081805"/>
            <a:ext cx="266810" cy="432048"/>
          </a:xfrm>
          <a:prstGeom prst="rect">
            <a:avLst/>
          </a:prstGeom>
        </p:spPr>
      </p:pic>
      <p:pic>
        <p:nvPicPr>
          <p:cNvPr id="41" name="Bildobjekt 4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2081805"/>
            <a:ext cx="266810" cy="432048"/>
          </a:xfrm>
          <a:prstGeom prst="rect">
            <a:avLst/>
          </a:prstGeom>
        </p:spPr>
      </p:pic>
      <p:pic>
        <p:nvPicPr>
          <p:cNvPr id="42" name="Bildobjekt 4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2081805"/>
            <a:ext cx="266810" cy="432048"/>
          </a:xfrm>
          <a:prstGeom prst="rect">
            <a:avLst/>
          </a:prstGeom>
        </p:spPr>
      </p:pic>
      <p:pic>
        <p:nvPicPr>
          <p:cNvPr id="43" name="Bildobjekt 4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2081805"/>
            <a:ext cx="266810" cy="432048"/>
          </a:xfrm>
          <a:prstGeom prst="rect">
            <a:avLst/>
          </a:prstGeom>
        </p:spPr>
      </p:pic>
      <p:pic>
        <p:nvPicPr>
          <p:cNvPr id="108" name="Bildobjekt 10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1721765"/>
            <a:ext cx="266810" cy="432048"/>
          </a:xfrm>
          <a:prstGeom prst="rect">
            <a:avLst/>
          </a:prstGeom>
        </p:spPr>
      </p:pic>
      <p:pic>
        <p:nvPicPr>
          <p:cNvPr id="109" name="Bildobjekt 10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1721765"/>
            <a:ext cx="266810" cy="432048"/>
          </a:xfrm>
          <a:prstGeom prst="rect">
            <a:avLst/>
          </a:prstGeom>
        </p:spPr>
      </p:pic>
      <p:pic>
        <p:nvPicPr>
          <p:cNvPr id="110" name="Bildobjekt 10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2081805"/>
            <a:ext cx="266810" cy="432048"/>
          </a:xfrm>
          <a:prstGeom prst="rect">
            <a:avLst/>
          </a:prstGeom>
        </p:spPr>
      </p:pic>
      <p:pic>
        <p:nvPicPr>
          <p:cNvPr id="111" name="Bildobjekt 11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2081805"/>
            <a:ext cx="266810" cy="432048"/>
          </a:xfrm>
          <a:prstGeom prst="rect">
            <a:avLst/>
          </a:prstGeom>
        </p:spPr>
      </p:pic>
      <p:pic>
        <p:nvPicPr>
          <p:cNvPr id="28" name="Bildobjekt 2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2499742"/>
            <a:ext cx="266810" cy="432048"/>
          </a:xfrm>
          <a:prstGeom prst="rect">
            <a:avLst/>
          </a:prstGeom>
        </p:spPr>
      </p:pic>
      <p:pic>
        <p:nvPicPr>
          <p:cNvPr id="152" name="Bildobjekt 15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2499742"/>
            <a:ext cx="266810" cy="432048"/>
          </a:xfrm>
          <a:prstGeom prst="rect">
            <a:avLst/>
          </a:prstGeom>
        </p:spPr>
      </p:pic>
      <p:pic>
        <p:nvPicPr>
          <p:cNvPr id="153" name="Bildobjekt 15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2499742"/>
            <a:ext cx="266810" cy="432048"/>
          </a:xfrm>
          <a:prstGeom prst="rect">
            <a:avLst/>
          </a:prstGeom>
        </p:spPr>
      </p:pic>
      <p:pic>
        <p:nvPicPr>
          <p:cNvPr id="154" name="Bildobjekt 15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2499742"/>
            <a:ext cx="266810" cy="432048"/>
          </a:xfrm>
          <a:prstGeom prst="rect">
            <a:avLst/>
          </a:prstGeom>
        </p:spPr>
      </p:pic>
      <p:pic>
        <p:nvPicPr>
          <p:cNvPr id="155" name="Bildobjekt 15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2499742"/>
            <a:ext cx="266810" cy="432048"/>
          </a:xfrm>
          <a:prstGeom prst="rect">
            <a:avLst/>
          </a:prstGeom>
        </p:spPr>
      </p:pic>
      <p:pic>
        <p:nvPicPr>
          <p:cNvPr id="156" name="Bildobjekt 15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2499742"/>
            <a:ext cx="266810" cy="432048"/>
          </a:xfrm>
          <a:prstGeom prst="rect">
            <a:avLst/>
          </a:prstGeom>
        </p:spPr>
      </p:pic>
      <p:pic>
        <p:nvPicPr>
          <p:cNvPr id="157" name="Bildobjekt 15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2499742"/>
            <a:ext cx="266810" cy="432048"/>
          </a:xfrm>
          <a:prstGeom prst="rect">
            <a:avLst/>
          </a:prstGeom>
        </p:spPr>
      </p:pic>
      <p:pic>
        <p:nvPicPr>
          <p:cNvPr id="158" name="Bildobjekt 15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2499742"/>
            <a:ext cx="266810" cy="432048"/>
          </a:xfrm>
          <a:prstGeom prst="rect">
            <a:avLst/>
          </a:prstGeom>
        </p:spPr>
      </p:pic>
      <p:pic>
        <p:nvPicPr>
          <p:cNvPr id="159" name="Bildobjekt 15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2499742"/>
            <a:ext cx="266810" cy="432048"/>
          </a:xfrm>
          <a:prstGeom prst="rect">
            <a:avLst/>
          </a:prstGeom>
        </p:spPr>
      </p:pic>
      <p:pic>
        <p:nvPicPr>
          <p:cNvPr id="160" name="Bildobjekt 15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2499742"/>
            <a:ext cx="266810" cy="432048"/>
          </a:xfrm>
          <a:prstGeom prst="rect">
            <a:avLst/>
          </a:prstGeom>
        </p:spPr>
      </p:pic>
      <p:pic>
        <p:nvPicPr>
          <p:cNvPr id="104" name="Bildobjekt 10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2499742"/>
            <a:ext cx="266810" cy="432048"/>
          </a:xfrm>
          <a:prstGeom prst="rect">
            <a:avLst/>
          </a:prstGeom>
        </p:spPr>
      </p:pic>
      <p:pic>
        <p:nvPicPr>
          <p:cNvPr id="105" name="Bildobjekt 10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2499742"/>
            <a:ext cx="266810" cy="432048"/>
          </a:xfrm>
          <a:prstGeom prst="rect">
            <a:avLst/>
          </a:prstGeom>
        </p:spPr>
      </p:pic>
      <p:pic>
        <p:nvPicPr>
          <p:cNvPr id="13" name="Bildobjekt 1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2859782"/>
            <a:ext cx="266810" cy="432048"/>
          </a:xfrm>
          <a:prstGeom prst="rect">
            <a:avLst/>
          </a:prstGeom>
        </p:spPr>
      </p:pic>
      <p:pic>
        <p:nvPicPr>
          <p:cNvPr id="14" name="Bildobjekt 1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2859782"/>
            <a:ext cx="266810" cy="432048"/>
          </a:xfrm>
          <a:prstGeom prst="rect">
            <a:avLst/>
          </a:prstGeom>
        </p:spPr>
      </p:pic>
      <p:pic>
        <p:nvPicPr>
          <p:cNvPr id="15" name="Bildobjekt 1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2859782"/>
            <a:ext cx="266810" cy="432048"/>
          </a:xfrm>
          <a:prstGeom prst="rect">
            <a:avLst/>
          </a:prstGeom>
        </p:spPr>
      </p:pic>
      <p:pic>
        <p:nvPicPr>
          <p:cNvPr id="16" name="Bildobjekt 1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2859782"/>
            <a:ext cx="266810" cy="432048"/>
          </a:xfrm>
          <a:prstGeom prst="rect">
            <a:avLst/>
          </a:prstGeom>
        </p:spPr>
      </p:pic>
      <p:pic>
        <p:nvPicPr>
          <p:cNvPr id="17" name="Bildobjekt 1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2859782"/>
            <a:ext cx="266810" cy="432048"/>
          </a:xfrm>
          <a:prstGeom prst="rect">
            <a:avLst/>
          </a:prstGeom>
        </p:spPr>
      </p:pic>
      <p:pic>
        <p:nvPicPr>
          <p:cNvPr id="18" name="Bildobjekt 1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2859782"/>
            <a:ext cx="266810" cy="432048"/>
          </a:xfrm>
          <a:prstGeom prst="rect">
            <a:avLst/>
          </a:prstGeom>
        </p:spPr>
      </p:pic>
      <p:pic>
        <p:nvPicPr>
          <p:cNvPr id="19" name="Bildobjekt 1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2859782"/>
            <a:ext cx="266810" cy="432048"/>
          </a:xfrm>
          <a:prstGeom prst="rect">
            <a:avLst/>
          </a:prstGeom>
        </p:spPr>
      </p:pic>
      <p:pic>
        <p:nvPicPr>
          <p:cNvPr id="20" name="Bildobjekt 1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2859782"/>
            <a:ext cx="266810" cy="432048"/>
          </a:xfrm>
          <a:prstGeom prst="rect">
            <a:avLst/>
          </a:prstGeom>
        </p:spPr>
      </p:pic>
      <p:pic>
        <p:nvPicPr>
          <p:cNvPr id="21" name="Bildobjekt 2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2859782"/>
            <a:ext cx="266810" cy="432048"/>
          </a:xfrm>
          <a:prstGeom prst="rect">
            <a:avLst/>
          </a:prstGeom>
        </p:spPr>
      </p:pic>
      <p:pic>
        <p:nvPicPr>
          <p:cNvPr id="22" name="Bildobjekt 2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2859782"/>
            <a:ext cx="266810" cy="432048"/>
          </a:xfrm>
          <a:prstGeom prst="rect">
            <a:avLst/>
          </a:prstGeom>
        </p:spPr>
      </p:pic>
      <p:pic>
        <p:nvPicPr>
          <p:cNvPr id="44" name="Bildobjekt 4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3219822"/>
            <a:ext cx="266810" cy="432048"/>
          </a:xfrm>
          <a:prstGeom prst="rect">
            <a:avLst/>
          </a:prstGeom>
        </p:spPr>
      </p:pic>
      <p:pic>
        <p:nvPicPr>
          <p:cNvPr id="45" name="Bildobjekt 4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3219822"/>
            <a:ext cx="266810" cy="432048"/>
          </a:xfrm>
          <a:prstGeom prst="rect">
            <a:avLst/>
          </a:prstGeom>
        </p:spPr>
      </p:pic>
      <p:pic>
        <p:nvPicPr>
          <p:cNvPr id="46" name="Bildobjekt 4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3219822"/>
            <a:ext cx="266810" cy="432048"/>
          </a:xfrm>
          <a:prstGeom prst="rect">
            <a:avLst/>
          </a:prstGeom>
        </p:spPr>
      </p:pic>
      <p:pic>
        <p:nvPicPr>
          <p:cNvPr id="47" name="Bildobjekt 4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3219822"/>
            <a:ext cx="266810" cy="432048"/>
          </a:xfrm>
          <a:prstGeom prst="rect">
            <a:avLst/>
          </a:prstGeom>
        </p:spPr>
      </p:pic>
      <p:pic>
        <p:nvPicPr>
          <p:cNvPr id="48" name="Bildobjekt 4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3219822"/>
            <a:ext cx="266810" cy="432048"/>
          </a:xfrm>
          <a:prstGeom prst="rect">
            <a:avLst/>
          </a:prstGeom>
        </p:spPr>
      </p:pic>
      <p:pic>
        <p:nvPicPr>
          <p:cNvPr id="49" name="Bildobjekt 4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3219822"/>
            <a:ext cx="266810" cy="432048"/>
          </a:xfrm>
          <a:prstGeom prst="rect">
            <a:avLst/>
          </a:prstGeom>
        </p:spPr>
      </p:pic>
      <p:pic>
        <p:nvPicPr>
          <p:cNvPr id="50" name="Bildobjekt 4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3219822"/>
            <a:ext cx="266810" cy="432048"/>
          </a:xfrm>
          <a:prstGeom prst="rect">
            <a:avLst/>
          </a:prstGeom>
        </p:spPr>
      </p:pic>
      <p:pic>
        <p:nvPicPr>
          <p:cNvPr id="51" name="Bildobjekt 5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3219822"/>
            <a:ext cx="266810" cy="432048"/>
          </a:xfrm>
          <a:prstGeom prst="rect">
            <a:avLst/>
          </a:prstGeom>
        </p:spPr>
      </p:pic>
      <p:pic>
        <p:nvPicPr>
          <p:cNvPr id="52" name="Bildobjekt 5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3219822"/>
            <a:ext cx="266810" cy="432048"/>
          </a:xfrm>
          <a:prstGeom prst="rect">
            <a:avLst/>
          </a:prstGeom>
        </p:spPr>
      </p:pic>
      <p:pic>
        <p:nvPicPr>
          <p:cNvPr id="53" name="Bildobjekt 5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3219822"/>
            <a:ext cx="266810" cy="432048"/>
          </a:xfrm>
          <a:prstGeom prst="rect">
            <a:avLst/>
          </a:prstGeom>
        </p:spPr>
      </p:pic>
      <p:pic>
        <p:nvPicPr>
          <p:cNvPr id="74" name="Bildobjekt 7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3579862"/>
            <a:ext cx="266810" cy="432048"/>
          </a:xfrm>
          <a:prstGeom prst="rect">
            <a:avLst/>
          </a:prstGeom>
        </p:spPr>
      </p:pic>
      <p:pic>
        <p:nvPicPr>
          <p:cNvPr id="75" name="Bildobjekt 7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3579862"/>
            <a:ext cx="266810" cy="432048"/>
          </a:xfrm>
          <a:prstGeom prst="rect">
            <a:avLst/>
          </a:prstGeom>
        </p:spPr>
      </p:pic>
      <p:pic>
        <p:nvPicPr>
          <p:cNvPr id="76" name="Bildobjekt 7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3579862"/>
            <a:ext cx="266810" cy="432048"/>
          </a:xfrm>
          <a:prstGeom prst="rect">
            <a:avLst/>
          </a:prstGeom>
        </p:spPr>
      </p:pic>
      <p:pic>
        <p:nvPicPr>
          <p:cNvPr id="77" name="Bildobjekt 7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3579862"/>
            <a:ext cx="266810" cy="432048"/>
          </a:xfrm>
          <a:prstGeom prst="rect">
            <a:avLst/>
          </a:prstGeom>
        </p:spPr>
      </p:pic>
      <p:pic>
        <p:nvPicPr>
          <p:cNvPr id="78" name="Bildobjekt 7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3579862"/>
            <a:ext cx="266810" cy="432048"/>
          </a:xfrm>
          <a:prstGeom prst="rect">
            <a:avLst/>
          </a:prstGeom>
        </p:spPr>
      </p:pic>
      <p:pic>
        <p:nvPicPr>
          <p:cNvPr id="79" name="Bildobjekt 7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3579862"/>
            <a:ext cx="266810" cy="432048"/>
          </a:xfrm>
          <a:prstGeom prst="rect">
            <a:avLst/>
          </a:prstGeom>
        </p:spPr>
      </p:pic>
      <p:pic>
        <p:nvPicPr>
          <p:cNvPr id="80" name="Bildobjekt 7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3579862"/>
            <a:ext cx="266810" cy="432048"/>
          </a:xfrm>
          <a:prstGeom prst="rect">
            <a:avLst/>
          </a:prstGeom>
        </p:spPr>
      </p:pic>
      <p:pic>
        <p:nvPicPr>
          <p:cNvPr id="81" name="Bildobjekt 8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3579862"/>
            <a:ext cx="266810" cy="432048"/>
          </a:xfrm>
          <a:prstGeom prst="rect">
            <a:avLst/>
          </a:prstGeom>
        </p:spPr>
      </p:pic>
      <p:pic>
        <p:nvPicPr>
          <p:cNvPr id="82" name="Bildobjekt 8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3579862"/>
            <a:ext cx="266810" cy="432048"/>
          </a:xfrm>
          <a:prstGeom prst="rect">
            <a:avLst/>
          </a:prstGeom>
        </p:spPr>
      </p:pic>
      <p:pic>
        <p:nvPicPr>
          <p:cNvPr id="83" name="Bildobjekt 8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3579862"/>
            <a:ext cx="266810" cy="432048"/>
          </a:xfrm>
          <a:prstGeom prst="rect">
            <a:avLst/>
          </a:prstGeom>
        </p:spPr>
      </p:pic>
      <p:pic>
        <p:nvPicPr>
          <p:cNvPr id="84" name="Bildobjekt 8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139952" y="3939902"/>
            <a:ext cx="266810" cy="432048"/>
          </a:xfrm>
          <a:prstGeom prst="rect">
            <a:avLst/>
          </a:prstGeom>
        </p:spPr>
      </p:pic>
      <p:pic>
        <p:nvPicPr>
          <p:cNvPr id="85" name="Bildobjekt 8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449206" y="3939902"/>
            <a:ext cx="266810" cy="432048"/>
          </a:xfrm>
          <a:prstGeom prst="rect">
            <a:avLst/>
          </a:prstGeom>
        </p:spPr>
      </p:pic>
      <p:pic>
        <p:nvPicPr>
          <p:cNvPr id="86" name="Bildobjekt 8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4737238" y="3939902"/>
            <a:ext cx="266810" cy="432048"/>
          </a:xfrm>
          <a:prstGeom prst="rect">
            <a:avLst/>
          </a:prstGeom>
        </p:spPr>
      </p:pic>
      <p:pic>
        <p:nvPicPr>
          <p:cNvPr id="87" name="Bildobjekt 8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019048" y="3939902"/>
            <a:ext cx="266810" cy="432048"/>
          </a:xfrm>
          <a:prstGeom prst="rect">
            <a:avLst/>
          </a:prstGeom>
        </p:spPr>
      </p:pic>
      <p:pic>
        <p:nvPicPr>
          <p:cNvPr id="88" name="Bildobjekt 8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323302" y="3939902"/>
            <a:ext cx="266810" cy="432048"/>
          </a:xfrm>
          <a:prstGeom prst="rect">
            <a:avLst/>
          </a:prstGeom>
        </p:spPr>
      </p:pic>
      <p:pic>
        <p:nvPicPr>
          <p:cNvPr id="89" name="Bildobjekt 8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611334" y="3939902"/>
            <a:ext cx="266810" cy="432048"/>
          </a:xfrm>
          <a:prstGeom prst="rect">
            <a:avLst/>
          </a:prstGeom>
        </p:spPr>
      </p:pic>
      <p:pic>
        <p:nvPicPr>
          <p:cNvPr id="90" name="Bildobjekt 8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5893144" y="3939902"/>
            <a:ext cx="266810" cy="432048"/>
          </a:xfrm>
          <a:prstGeom prst="rect">
            <a:avLst/>
          </a:prstGeom>
        </p:spPr>
      </p:pic>
      <p:pic>
        <p:nvPicPr>
          <p:cNvPr id="91" name="Bildobjekt 9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192398" y="3939902"/>
            <a:ext cx="266810" cy="432048"/>
          </a:xfrm>
          <a:prstGeom prst="rect">
            <a:avLst/>
          </a:prstGeom>
        </p:spPr>
      </p:pic>
      <p:pic>
        <p:nvPicPr>
          <p:cNvPr id="92" name="Bildobjekt 9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480430" y="3939902"/>
            <a:ext cx="266810" cy="432048"/>
          </a:xfrm>
          <a:prstGeom prst="rect">
            <a:avLst/>
          </a:prstGeom>
        </p:spPr>
      </p:pic>
      <p:pic>
        <p:nvPicPr>
          <p:cNvPr id="93" name="Bildobjekt 9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6762240" y="3939902"/>
            <a:ext cx="266810" cy="432048"/>
          </a:xfrm>
          <a:prstGeom prst="rect">
            <a:avLst/>
          </a:prstGeom>
        </p:spPr>
      </p:pic>
      <p:pic>
        <p:nvPicPr>
          <p:cNvPr id="106" name="Bildobjekt 10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2859782"/>
            <a:ext cx="266810" cy="432048"/>
          </a:xfrm>
          <a:prstGeom prst="rect">
            <a:avLst/>
          </a:prstGeom>
        </p:spPr>
      </p:pic>
      <p:pic>
        <p:nvPicPr>
          <p:cNvPr id="107" name="Bildobjekt 10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2859782"/>
            <a:ext cx="266810" cy="432048"/>
          </a:xfrm>
          <a:prstGeom prst="rect">
            <a:avLst/>
          </a:prstGeom>
        </p:spPr>
      </p:pic>
      <p:pic>
        <p:nvPicPr>
          <p:cNvPr id="112" name="Bildobjekt 11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3219822"/>
            <a:ext cx="266810" cy="432048"/>
          </a:xfrm>
          <a:prstGeom prst="rect">
            <a:avLst/>
          </a:prstGeom>
        </p:spPr>
      </p:pic>
      <p:pic>
        <p:nvPicPr>
          <p:cNvPr id="113" name="Bildobjekt 11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3219822"/>
            <a:ext cx="266810" cy="432048"/>
          </a:xfrm>
          <a:prstGeom prst="rect">
            <a:avLst/>
          </a:prstGeom>
        </p:spPr>
      </p:pic>
      <p:pic>
        <p:nvPicPr>
          <p:cNvPr id="118" name="Bildobjekt 11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3579862"/>
            <a:ext cx="266810" cy="432048"/>
          </a:xfrm>
          <a:prstGeom prst="rect">
            <a:avLst/>
          </a:prstGeom>
        </p:spPr>
      </p:pic>
      <p:pic>
        <p:nvPicPr>
          <p:cNvPr id="119" name="Bildobjekt 11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3579862"/>
            <a:ext cx="266810" cy="432048"/>
          </a:xfrm>
          <a:prstGeom prst="rect">
            <a:avLst/>
          </a:prstGeom>
        </p:spPr>
      </p:pic>
      <p:pic>
        <p:nvPicPr>
          <p:cNvPr id="120" name="Bildobjekt 11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050154" y="3939902"/>
            <a:ext cx="266810" cy="432048"/>
          </a:xfrm>
          <a:prstGeom prst="rect">
            <a:avLst/>
          </a:prstGeom>
        </p:spPr>
      </p:pic>
      <p:pic>
        <p:nvPicPr>
          <p:cNvPr id="121" name="Bildobjekt 12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331964" y="3939902"/>
            <a:ext cx="266810" cy="432048"/>
          </a:xfrm>
          <a:prstGeom prst="rect">
            <a:avLst/>
          </a:prstGeom>
        </p:spPr>
      </p:pic>
      <p:pic>
        <p:nvPicPr>
          <p:cNvPr id="138" name="Bildobjekt 137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597859"/>
            <a:ext cx="266810" cy="432048"/>
          </a:xfrm>
          <a:prstGeom prst="rect">
            <a:avLst/>
          </a:prstGeom>
        </p:spPr>
      </p:pic>
      <p:pic>
        <p:nvPicPr>
          <p:cNvPr id="139" name="Bildobjekt 138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973463"/>
            <a:ext cx="266810" cy="432048"/>
          </a:xfrm>
          <a:prstGeom prst="rect">
            <a:avLst/>
          </a:prstGeom>
        </p:spPr>
      </p:pic>
      <p:pic>
        <p:nvPicPr>
          <p:cNvPr id="140" name="Bildobjekt 139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1347614"/>
            <a:ext cx="266810" cy="432048"/>
          </a:xfrm>
          <a:prstGeom prst="rect">
            <a:avLst/>
          </a:prstGeom>
        </p:spPr>
      </p:pic>
      <p:pic>
        <p:nvPicPr>
          <p:cNvPr id="141" name="Bildobjekt 140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1721765"/>
            <a:ext cx="266810" cy="432048"/>
          </a:xfrm>
          <a:prstGeom prst="rect">
            <a:avLst/>
          </a:prstGeom>
        </p:spPr>
      </p:pic>
      <p:pic>
        <p:nvPicPr>
          <p:cNvPr id="142" name="Bildobjekt 141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2081805"/>
            <a:ext cx="266810" cy="432048"/>
          </a:xfrm>
          <a:prstGeom prst="rect">
            <a:avLst/>
          </a:prstGeom>
        </p:spPr>
      </p:pic>
      <p:pic>
        <p:nvPicPr>
          <p:cNvPr id="143" name="Bildobjekt 142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2499742"/>
            <a:ext cx="266810" cy="432048"/>
          </a:xfrm>
          <a:prstGeom prst="rect">
            <a:avLst/>
          </a:prstGeom>
        </p:spPr>
      </p:pic>
      <p:pic>
        <p:nvPicPr>
          <p:cNvPr id="144" name="Bildobjekt 143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2859782"/>
            <a:ext cx="266810" cy="432048"/>
          </a:xfrm>
          <a:prstGeom prst="rect">
            <a:avLst/>
          </a:prstGeom>
        </p:spPr>
      </p:pic>
      <p:pic>
        <p:nvPicPr>
          <p:cNvPr id="145" name="Bildobjekt 144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3219822"/>
            <a:ext cx="266810" cy="432048"/>
          </a:xfrm>
          <a:prstGeom prst="rect">
            <a:avLst/>
          </a:prstGeom>
        </p:spPr>
      </p:pic>
      <p:pic>
        <p:nvPicPr>
          <p:cNvPr id="146" name="Bildobjekt 145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3579862"/>
            <a:ext cx="266810" cy="432048"/>
          </a:xfrm>
          <a:prstGeom prst="rect">
            <a:avLst/>
          </a:prstGeom>
        </p:spPr>
      </p:pic>
      <p:pic>
        <p:nvPicPr>
          <p:cNvPr id="147" name="Bildobjekt 146" descr="En av 130 ikoner som representerar personer med nedsatt rörlighet i armar eller händer. "/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23992" r="18595"/>
          <a:stretch/>
        </p:blipFill>
        <p:spPr>
          <a:xfrm>
            <a:off x="7598774" y="3939902"/>
            <a:ext cx="266810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3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Det finns mycket mer…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5891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Datorskärm, illustrati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627534"/>
            <a:ext cx="3235912" cy="3096344"/>
          </a:xfrm>
          <a:prstGeom prst="rect">
            <a:avLst/>
          </a:prstGeom>
        </p:spPr>
      </p:pic>
      <p:pic>
        <p:nvPicPr>
          <p:cNvPr id="6" name="Bildobjekt 5" descr="Gammaldags mikrof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76" y="1660815"/>
            <a:ext cx="1298000" cy="1764196"/>
          </a:xfrm>
          <a:prstGeom prst="rect">
            <a:avLst/>
          </a:prstGeom>
        </p:spPr>
      </p:pic>
      <p:pic>
        <p:nvPicPr>
          <p:cNvPr id="5" name="Bildobjekt 4" descr="Gul switch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90" y="3723878"/>
            <a:ext cx="1230228" cy="818661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267665" y="815129"/>
            <a:ext cx="1685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 dirty="0" smtClean="0"/>
              <a:t>Input</a:t>
            </a:r>
            <a:endParaRPr lang="sv-SE" sz="4800" b="1" dirty="0"/>
          </a:p>
        </p:txBody>
      </p:sp>
      <p:sp>
        <p:nvSpPr>
          <p:cNvPr id="8" name="textruta 7"/>
          <p:cNvSpPr txBox="1"/>
          <p:nvPr/>
        </p:nvSpPr>
        <p:spPr>
          <a:xfrm>
            <a:off x="6829282" y="815128"/>
            <a:ext cx="2215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b="1" dirty="0" smtClean="0"/>
              <a:t>Output</a:t>
            </a:r>
            <a:endParaRPr lang="sv-SE" sz="4800" b="1" dirty="0"/>
          </a:p>
        </p:txBody>
      </p:sp>
      <p:sp>
        <p:nvSpPr>
          <p:cNvPr id="9" name="Höger 8"/>
          <p:cNvSpPr/>
          <p:nvPr/>
        </p:nvSpPr>
        <p:spPr>
          <a:xfrm>
            <a:off x="2094246" y="1995686"/>
            <a:ext cx="821570" cy="6841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Höger 9"/>
          <p:cNvSpPr/>
          <p:nvPr/>
        </p:nvSpPr>
        <p:spPr>
          <a:xfrm>
            <a:off x="6007712" y="1995686"/>
            <a:ext cx="821570" cy="6841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015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Blockets startsi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48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3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Blockets startsida med ändrade färger. Svart bakgrund och röd och gul tex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48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portbladets webbplats, mycket rekla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0"/>
            <a:ext cx="61954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kalar bort reklamen med ett plug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-12381"/>
            <a:ext cx="6011837" cy="51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TalandeWebb logoty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5486"/>
            <a:ext cx="1684842" cy="843558"/>
          </a:xfrm>
          <a:prstGeom prst="rect">
            <a:avLst/>
          </a:prstGeom>
        </p:spPr>
      </p:pic>
      <p:pic>
        <p:nvPicPr>
          <p:cNvPr id="8" name="Bildobjekt 7" descr="Gul markering av en textmening mitt på Eriksdalsbadets sida.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392" y="0"/>
            <a:ext cx="4718864" cy="51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Förstorande hjälpmedel visar en del av blockets sida i kraftig förstor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2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3148116" cy="699404"/>
          </a:xfrm>
        </p:spPr>
        <p:txBody>
          <a:bodyPr/>
          <a:lstStyle/>
          <a:p>
            <a:r>
              <a:rPr lang="sv-SE" dirty="0" smtClean="0"/>
              <a:t>Spelhörnan</a:t>
            </a:r>
            <a:endParaRPr lang="sv-SE" dirty="0"/>
          </a:p>
        </p:txBody>
      </p:sp>
      <p:pic>
        <p:nvPicPr>
          <p:cNvPr id="4" name="Bildobjekt 3" descr="Angry birds logoty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8" y="1203598"/>
            <a:ext cx="4334978" cy="2880320"/>
          </a:xfrm>
          <a:prstGeom prst="rect">
            <a:avLst/>
          </a:prstGeom>
        </p:spPr>
      </p:pic>
      <p:pic>
        <p:nvPicPr>
          <p:cNvPr id="8" name="Bildobjekt 7" descr="Öga illustrati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32" y="3902968"/>
            <a:ext cx="1943500" cy="1240532"/>
          </a:xfrm>
          <a:prstGeom prst="rect">
            <a:avLst/>
          </a:prstGeom>
        </p:spPr>
      </p:pic>
      <p:pic>
        <p:nvPicPr>
          <p:cNvPr id="9" name="Bildobjekt 8" descr="Flappy bird logoty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769" y="1563638"/>
            <a:ext cx="3928695" cy="2211710"/>
          </a:xfrm>
          <a:prstGeom prst="rect">
            <a:avLst/>
          </a:prstGeom>
        </p:spPr>
      </p:pic>
      <p:pic>
        <p:nvPicPr>
          <p:cNvPr id="10" name="Bildobjekt 9" descr="Gul switch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3941997"/>
            <a:ext cx="1728192" cy="115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Ung man som styr datorn med ett styrdon i munnen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-72008"/>
            <a:ext cx="5314404" cy="53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tephen Hawking framför en datorskär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9" y="-308570"/>
            <a:ext cx="9181021" cy="612068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55576" y="3291830"/>
            <a:ext cx="7920464" cy="1635646"/>
          </a:xfrm>
        </p:spPr>
        <p:txBody>
          <a:bodyPr/>
          <a:lstStyle/>
          <a:p>
            <a:pPr marL="0" indent="0"/>
            <a:r>
              <a:rPr lang="sv-SE" sz="2800" dirty="0" smtClean="0"/>
              <a:t>”Medicine </a:t>
            </a:r>
            <a:r>
              <a:rPr lang="sv-SE" sz="2800" dirty="0"/>
              <a:t>has not </a:t>
            </a:r>
            <a:r>
              <a:rPr lang="sv-SE" sz="2800" dirty="0" err="1"/>
              <a:t>been</a:t>
            </a:r>
            <a:r>
              <a:rPr lang="sv-SE" sz="2800" dirty="0"/>
              <a:t> </a:t>
            </a:r>
            <a:r>
              <a:rPr lang="sv-SE" sz="2800" dirty="0" err="1"/>
              <a:t>able</a:t>
            </a:r>
            <a:r>
              <a:rPr lang="sv-SE" sz="2800" dirty="0"/>
              <a:t> </a:t>
            </a:r>
            <a:r>
              <a:rPr lang="sv-SE" sz="2800" dirty="0" err="1"/>
              <a:t>to</a:t>
            </a:r>
            <a:r>
              <a:rPr lang="sv-SE" sz="2800" dirty="0"/>
              <a:t> </a:t>
            </a:r>
            <a:r>
              <a:rPr lang="sv-SE" sz="2800" dirty="0" err="1"/>
              <a:t>cure</a:t>
            </a:r>
            <a:r>
              <a:rPr lang="sv-SE" sz="2800" dirty="0"/>
              <a:t> </a:t>
            </a:r>
            <a:r>
              <a:rPr lang="sv-SE" sz="2800" dirty="0" err="1"/>
              <a:t>me.</a:t>
            </a:r>
            <a:r>
              <a:rPr lang="sv-SE" sz="2800" dirty="0"/>
              <a:t> So I </a:t>
            </a:r>
            <a:r>
              <a:rPr lang="sv-SE" sz="2800" dirty="0" err="1"/>
              <a:t>rely</a:t>
            </a:r>
            <a:r>
              <a:rPr lang="sv-SE" sz="2800" dirty="0"/>
              <a:t> on </a:t>
            </a:r>
            <a:r>
              <a:rPr lang="sv-SE" sz="2800" dirty="0" err="1"/>
              <a:t>technology</a:t>
            </a:r>
            <a:r>
              <a:rPr lang="sv-SE" sz="2800" dirty="0"/>
              <a:t> </a:t>
            </a:r>
            <a:r>
              <a:rPr lang="sv-SE" sz="2800" dirty="0" err="1"/>
              <a:t>to</a:t>
            </a:r>
            <a:r>
              <a:rPr lang="sv-SE" sz="2800" dirty="0"/>
              <a:t> </a:t>
            </a:r>
            <a:r>
              <a:rPr lang="sv-SE" sz="2800" dirty="0" err="1"/>
              <a:t>help</a:t>
            </a:r>
            <a:r>
              <a:rPr lang="sv-SE" sz="2800" dirty="0"/>
              <a:t> </a:t>
            </a:r>
            <a:r>
              <a:rPr lang="sv-SE" sz="2800" dirty="0" err="1"/>
              <a:t>me</a:t>
            </a:r>
            <a:r>
              <a:rPr lang="sv-SE" sz="2800" dirty="0"/>
              <a:t> </a:t>
            </a:r>
            <a:r>
              <a:rPr lang="sv-SE" sz="2800" dirty="0" err="1" smtClean="0"/>
              <a:t>communicate</a:t>
            </a:r>
            <a:r>
              <a:rPr lang="sv-SE" sz="2800" dirty="0" smtClean="0"/>
              <a:t> </a:t>
            </a:r>
            <a:r>
              <a:rPr lang="sv-SE" sz="2800" dirty="0"/>
              <a:t>and live</a:t>
            </a:r>
            <a:r>
              <a:rPr lang="sv-SE" sz="2800" dirty="0" smtClean="0"/>
              <a:t>.”	</a:t>
            </a:r>
            <a:br>
              <a:rPr lang="sv-SE" sz="2800" dirty="0" smtClean="0"/>
            </a:br>
            <a:endParaRPr lang="sv-SE" sz="1800" dirty="0"/>
          </a:p>
        </p:txBody>
      </p:sp>
      <p:sp>
        <p:nvSpPr>
          <p:cNvPr id="5" name="Rektangel 4"/>
          <p:cNvSpPr/>
          <p:nvPr/>
        </p:nvSpPr>
        <p:spPr>
          <a:xfrm>
            <a:off x="6264696" y="45177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b="1" dirty="0">
                <a:solidFill>
                  <a:schemeClr val="bg1"/>
                </a:solidFill>
              </a:rPr>
              <a:t>Stephen </a:t>
            </a:r>
            <a:r>
              <a:rPr lang="sv-SE" b="1" dirty="0" err="1">
                <a:solidFill>
                  <a:schemeClr val="bg1"/>
                </a:solidFill>
              </a:rPr>
              <a:t>Hawking</a:t>
            </a:r>
            <a:r>
              <a:rPr lang="sv-SE" b="1" dirty="0">
                <a:solidFill>
                  <a:schemeClr val="bg1"/>
                </a:solidFill>
              </a:rPr>
              <a:t/>
            </a:r>
            <a:br>
              <a:rPr lang="sv-SE" b="1" dirty="0">
                <a:solidFill>
                  <a:schemeClr val="bg1"/>
                </a:solidFill>
              </a:rPr>
            </a:br>
            <a:endParaRPr lang="sv-S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7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2999788" cy="699404"/>
          </a:xfrm>
        </p:spPr>
        <p:txBody>
          <a:bodyPr/>
          <a:lstStyle/>
          <a:p>
            <a:r>
              <a:rPr lang="sv-SE" dirty="0" smtClean="0"/>
              <a:t>Fina priser!</a:t>
            </a:r>
            <a:endParaRPr lang="sv-SE" dirty="0"/>
          </a:p>
        </p:txBody>
      </p:sp>
      <p:pic>
        <p:nvPicPr>
          <p:cNvPr id="3" name="Bildobjekt 2" descr="Paket, illustr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419622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smtClean="0"/>
              <a:t>Design för alla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334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Tre switchar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30828"/>
            <a:ext cx="2232248" cy="1986700"/>
          </a:xfrm>
          <a:prstGeom prst="rect">
            <a:avLst/>
          </a:prstGeom>
        </p:spPr>
      </p:pic>
      <p:pic>
        <p:nvPicPr>
          <p:cNvPr id="5" name="Bildobjekt 4" descr="Internetikoner för Firefox, Chrome och I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419622"/>
            <a:ext cx="2206051" cy="2241922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0" y="411510"/>
            <a:ext cx="4580600" cy="699404"/>
          </a:xfrm>
        </p:spPr>
        <p:txBody>
          <a:bodyPr/>
          <a:lstStyle/>
          <a:p>
            <a:r>
              <a:rPr lang="sv-SE" dirty="0" smtClean="0"/>
              <a:t>Mina tre uppgifter </a:t>
            </a:r>
            <a:endParaRPr lang="sv-SE" dirty="0"/>
          </a:p>
        </p:txBody>
      </p:sp>
      <p:pic>
        <p:nvPicPr>
          <p:cNvPr id="8" name="Bildobjekt 7" descr="Angry birds logoty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516" y="1645320"/>
            <a:ext cx="3034484" cy="2016224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95536" y="3795886"/>
            <a:ext cx="2186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/>
              <a:t>Hjälpmedel</a:t>
            </a:r>
            <a:endParaRPr lang="sv-SE" sz="2800" dirty="0"/>
          </a:p>
        </p:txBody>
      </p:sp>
      <p:sp>
        <p:nvSpPr>
          <p:cNvPr id="4" name="textruta 3"/>
          <p:cNvSpPr txBox="1"/>
          <p:nvPr/>
        </p:nvSpPr>
        <p:spPr>
          <a:xfrm>
            <a:off x="4199245" y="3795886"/>
            <a:ext cx="80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/>
              <a:t>Tips</a:t>
            </a:r>
            <a:endParaRPr lang="sv-SE" sz="2800" dirty="0"/>
          </a:p>
        </p:txBody>
      </p:sp>
      <p:sp>
        <p:nvSpPr>
          <p:cNvPr id="6" name="textruta 5"/>
          <p:cNvSpPr txBox="1"/>
          <p:nvPr/>
        </p:nvSpPr>
        <p:spPr>
          <a:xfrm>
            <a:off x="6581885" y="3795886"/>
            <a:ext cx="2166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dirty="0" smtClean="0"/>
              <a:t>Spelhörnan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317327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Kristallkul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040" y="123478"/>
            <a:ext cx="3527152" cy="3942111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384926" y="4075206"/>
            <a:ext cx="2339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 smtClean="0"/>
              <a:t>$700 000</a:t>
            </a:r>
            <a:endParaRPr lang="sv-SE" sz="4000" b="1" dirty="0"/>
          </a:p>
        </p:txBody>
      </p:sp>
    </p:spTree>
    <p:extLst>
      <p:ext uri="{BB962C8B-B14F-4D97-AF65-F5344CB8AC3E}">
        <p14:creationId xmlns:p14="http://schemas.microsoft.com/office/powerpoint/2010/main" val="420918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röd knapp (switch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147814"/>
            <a:ext cx="1440160" cy="155537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Switch-styrning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437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Popcornskål med texten movietim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533400"/>
            <a:ext cx="40513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2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pelkontro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643758"/>
            <a:ext cx="2161975" cy="1512168"/>
          </a:xfrm>
          <a:prstGeom prst="rect">
            <a:avLst/>
          </a:prstGeom>
        </p:spPr>
      </p:pic>
      <p:pic>
        <p:nvPicPr>
          <p:cNvPr id="7" name="Bildobjekt 6" descr="Switch med två knapp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097" y="-92546"/>
            <a:ext cx="4096111" cy="2952328"/>
          </a:xfrm>
          <a:prstGeom prst="rect">
            <a:avLst/>
          </a:prstGeom>
        </p:spPr>
      </p:pic>
      <p:pic>
        <p:nvPicPr>
          <p:cNvPr id="5" name="Bildobjekt 4" descr="Tangentbor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283718"/>
            <a:ext cx="5616624" cy="23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6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unka_mal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ig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ank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Funka_mall</Template>
  <TotalTime>3500</TotalTime>
  <Words>122</Words>
  <Application>Microsoft Office PowerPoint</Application>
  <PresentationFormat>Bildspel på skärmen (16:9)</PresentationFormat>
  <Paragraphs>70</Paragraphs>
  <Slides>41</Slides>
  <Notes>31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9</vt:i4>
      </vt:variant>
      <vt:variant>
        <vt:lpstr>Bildrubriker</vt:lpstr>
      </vt:variant>
      <vt:variant>
        <vt:i4>41</vt:i4>
      </vt:variant>
    </vt:vector>
  </HeadingPairs>
  <TitlesOfParts>
    <vt:vector size="53" baseType="lpstr">
      <vt:lpstr>Arial</vt:lpstr>
      <vt:lpstr>Calibri</vt:lpstr>
      <vt:lpstr>Century Gothic</vt:lpstr>
      <vt:lpstr>Funka_mall</vt:lpstr>
      <vt:lpstr>Funka_logo</vt:lpstr>
      <vt:lpstr>Small_asterix</vt:lpstr>
      <vt:lpstr>Big_asterix</vt:lpstr>
      <vt:lpstr>One Post It</vt:lpstr>
      <vt:lpstr>1_Two Post It</vt:lpstr>
      <vt:lpstr>Three Post It</vt:lpstr>
      <vt:lpstr>Blank</vt:lpstr>
      <vt:lpstr>Last Page</vt:lpstr>
      <vt:lpstr>Mycket mer än skärmläsare</vt:lpstr>
      <vt:lpstr>PowerPoint-presentation</vt:lpstr>
      <vt:lpstr>PowerPoint-presentation</vt:lpstr>
      <vt:lpstr>”Medicine has not been able to cure me. So I rely on technology to help me communicate and live.”  </vt:lpstr>
      <vt:lpstr>Mina tre uppgifter </vt:lpstr>
      <vt:lpstr>PowerPoint-presentation</vt:lpstr>
      <vt:lpstr>Switch-styrning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Viktigt att tänka på</vt:lpstr>
      <vt:lpstr>Ögonstyrning</vt:lpstr>
      <vt:lpstr>PowerPoint-presentation</vt:lpstr>
      <vt:lpstr>Viktigt att tänka på</vt:lpstr>
      <vt:lpstr>Röststyrning</vt:lpstr>
      <vt:lpstr>PowerPoint-presentation</vt:lpstr>
      <vt:lpstr>Viktigt att tänka på</vt:lpstr>
      <vt:lpstr>Siri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Det finns mycket mer…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Spelhörnan</vt:lpstr>
      <vt:lpstr>PowerPoint-presentation</vt:lpstr>
      <vt:lpstr>Fina priser!</vt:lpstr>
      <vt:lpstr>PowerPoint-presentation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Praktisk tillgänglighet Hur funkar hjälpmedel?</dc:title>
  <dc:creator>Andreas Cederbom</dc:creator>
  <cp:lastModifiedBy>Stefan Pelc</cp:lastModifiedBy>
  <cp:revision>166</cp:revision>
  <cp:lastPrinted>2014-03-01T05:59:56Z</cp:lastPrinted>
  <dcterms:created xsi:type="dcterms:W3CDTF">2014-04-25T08:05:23Z</dcterms:created>
  <dcterms:modified xsi:type="dcterms:W3CDTF">2015-04-16T12:35:36Z</dcterms:modified>
</cp:coreProperties>
</file>