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20"/>
  </p:notesMasterIdLst>
  <p:sldIdLst>
    <p:sldId id="300" r:id="rId3"/>
    <p:sldId id="330" r:id="rId4"/>
    <p:sldId id="296" r:id="rId5"/>
    <p:sldId id="281" r:id="rId6"/>
    <p:sldId id="326" r:id="rId7"/>
    <p:sldId id="319" r:id="rId8"/>
    <p:sldId id="320" r:id="rId9"/>
    <p:sldId id="321" r:id="rId10"/>
    <p:sldId id="327" r:id="rId11"/>
    <p:sldId id="277" r:id="rId12"/>
    <p:sldId id="329" r:id="rId13"/>
    <p:sldId id="312" r:id="rId14"/>
    <p:sldId id="303" r:id="rId15"/>
    <p:sldId id="317" r:id="rId16"/>
    <p:sldId id="315" r:id="rId17"/>
    <p:sldId id="314" r:id="rId18"/>
    <p:sldId id="286" r:id="rId19"/>
  </p:sldIdLst>
  <p:sldSz cx="9144000" cy="5143500" type="screen16x9"/>
  <p:notesSz cx="6799263" cy="9929813"/>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549">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ndell-Molak, Marlena" initials="B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1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59414" autoAdjust="0"/>
  </p:normalViewPr>
  <p:slideViewPr>
    <p:cSldViewPr>
      <p:cViewPr varScale="1">
        <p:scale>
          <a:sx n="85" d="100"/>
          <a:sy n="85" d="100"/>
        </p:scale>
        <p:origin x="2408" y="168"/>
      </p:cViewPr>
      <p:guideLst>
        <p:guide orient="horz" pos="1549"/>
        <p:guide pos="2880"/>
      </p:guideLst>
    </p:cSldViewPr>
  </p:slideViewPr>
  <p:outlineViewPr>
    <p:cViewPr>
      <p:scale>
        <a:sx n="33" d="100"/>
        <a:sy n="33" d="100"/>
      </p:scale>
      <p:origin x="0" y="-534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2" d="100"/>
          <a:sy n="82" d="100"/>
        </p:scale>
        <p:origin x="3972"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B87C6-DA51-46E8-B100-AD017D62903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sv-SE"/>
        </a:p>
      </dgm:t>
    </dgm:pt>
    <dgm:pt modelId="{4287DEDD-2FF0-459C-9C6F-D1BAD6165A86}">
      <dgm:prSet phldrT="[Text]" custT="1"/>
      <dgm:spPr>
        <a:solidFill>
          <a:schemeClr val="bg1">
            <a:lumMod val="20000"/>
            <a:lumOff val="80000"/>
          </a:schemeClr>
        </a:solidFill>
      </dgm:spPr>
      <dgm:t>
        <a:bodyPr/>
        <a:lstStyle/>
        <a:p>
          <a:r>
            <a:rPr lang="sv-SE" sz="1700" dirty="0" smtClean="0">
              <a:solidFill>
                <a:schemeClr val="bg2"/>
              </a:solidFill>
            </a:rPr>
            <a:t>Kunskapshöjande insatser</a:t>
          </a:r>
          <a:endParaRPr lang="sv-SE" sz="1700" dirty="0">
            <a:solidFill>
              <a:schemeClr val="bg2"/>
            </a:solidFill>
          </a:endParaRPr>
        </a:p>
      </dgm:t>
    </dgm:pt>
    <dgm:pt modelId="{BE9638A2-41CA-411A-8A73-026A869790F6}" type="parTrans" cxnId="{7B189A1E-1533-4AC4-B7CF-6E7A4FEF51B1}">
      <dgm:prSet/>
      <dgm:spPr/>
      <dgm:t>
        <a:bodyPr/>
        <a:lstStyle/>
        <a:p>
          <a:endParaRPr lang="sv-SE"/>
        </a:p>
      </dgm:t>
    </dgm:pt>
    <dgm:pt modelId="{9C30071A-D6F6-4CBC-BF0D-2EDF689F2424}" type="sibTrans" cxnId="{7B189A1E-1533-4AC4-B7CF-6E7A4FEF51B1}">
      <dgm:prSet/>
      <dgm:spPr/>
      <dgm:t>
        <a:bodyPr/>
        <a:lstStyle/>
        <a:p>
          <a:endParaRPr lang="sv-SE"/>
        </a:p>
      </dgm:t>
    </dgm:pt>
    <dgm:pt modelId="{485D38EB-4C46-4884-8942-3060C3AE0E59}">
      <dgm:prSet phldrT="[Text]"/>
      <dgm:spPr>
        <a:solidFill>
          <a:schemeClr val="bg1">
            <a:lumMod val="20000"/>
            <a:lumOff val="80000"/>
          </a:schemeClr>
        </a:solidFill>
      </dgm:spPr>
      <dgm:t>
        <a:bodyPr/>
        <a:lstStyle/>
        <a:p>
          <a:r>
            <a:rPr lang="sv-SE" dirty="0" smtClean="0">
              <a:solidFill>
                <a:schemeClr val="bg2"/>
              </a:solidFill>
            </a:rPr>
            <a:t>Finansiering eller ekonomiskt bidrag av projekt/tjänster</a:t>
          </a:r>
          <a:endParaRPr lang="sv-SE" dirty="0">
            <a:solidFill>
              <a:schemeClr val="bg2"/>
            </a:solidFill>
          </a:endParaRPr>
        </a:p>
      </dgm:t>
    </dgm:pt>
    <dgm:pt modelId="{5ABF5D42-5A51-46A3-B62B-317526222C23}" type="parTrans" cxnId="{B0B57566-8013-4F94-BAA9-E5AED9CC9853}">
      <dgm:prSet/>
      <dgm:spPr/>
      <dgm:t>
        <a:bodyPr/>
        <a:lstStyle/>
        <a:p>
          <a:endParaRPr lang="sv-SE"/>
        </a:p>
      </dgm:t>
    </dgm:pt>
    <dgm:pt modelId="{71DA1515-6773-49AB-BC79-4EEF3A83F90C}" type="sibTrans" cxnId="{B0B57566-8013-4F94-BAA9-E5AED9CC9853}">
      <dgm:prSet/>
      <dgm:spPr/>
      <dgm:t>
        <a:bodyPr/>
        <a:lstStyle/>
        <a:p>
          <a:endParaRPr lang="sv-SE"/>
        </a:p>
      </dgm:t>
    </dgm:pt>
    <dgm:pt modelId="{CE38A003-C508-4853-8D08-4BD1FC4D8FCC}">
      <dgm:prSet phldrT="[Text]"/>
      <dgm:spPr>
        <a:solidFill>
          <a:schemeClr val="bg1">
            <a:lumMod val="20000"/>
            <a:lumOff val="80000"/>
          </a:schemeClr>
        </a:solidFill>
      </dgm:spPr>
      <dgm:t>
        <a:bodyPr/>
        <a:lstStyle/>
        <a:p>
          <a:r>
            <a:rPr lang="sv-SE" dirty="0" smtClean="0">
              <a:solidFill>
                <a:schemeClr val="bg2"/>
              </a:solidFill>
            </a:rPr>
            <a:t>Behovsanalyser, teknikutvärderingar</a:t>
          </a:r>
          <a:endParaRPr lang="sv-SE" dirty="0">
            <a:solidFill>
              <a:schemeClr val="bg2"/>
            </a:solidFill>
          </a:endParaRPr>
        </a:p>
      </dgm:t>
    </dgm:pt>
    <dgm:pt modelId="{F0DBDB9A-4525-4584-A270-A56992D3D7B2}" type="parTrans" cxnId="{64C5691E-8607-45DF-B7C7-3519732E5C92}">
      <dgm:prSet/>
      <dgm:spPr/>
      <dgm:t>
        <a:bodyPr/>
        <a:lstStyle/>
        <a:p>
          <a:endParaRPr lang="sv-SE"/>
        </a:p>
      </dgm:t>
    </dgm:pt>
    <dgm:pt modelId="{9BCD92C3-9A03-4A23-8C28-27EA96C0887E}" type="sibTrans" cxnId="{64C5691E-8607-45DF-B7C7-3519732E5C92}">
      <dgm:prSet/>
      <dgm:spPr/>
      <dgm:t>
        <a:bodyPr/>
        <a:lstStyle/>
        <a:p>
          <a:endParaRPr lang="sv-SE"/>
        </a:p>
      </dgm:t>
    </dgm:pt>
    <dgm:pt modelId="{E552B8F2-3E53-41A2-A286-5399E39934BA}">
      <dgm:prSet phldrT="[Text]"/>
      <dgm:spPr>
        <a:solidFill>
          <a:schemeClr val="bg1">
            <a:lumMod val="20000"/>
            <a:lumOff val="80000"/>
          </a:schemeClr>
        </a:solidFill>
      </dgm:spPr>
      <dgm:t>
        <a:bodyPr/>
        <a:lstStyle/>
        <a:p>
          <a:r>
            <a:rPr lang="sv-SE" dirty="0" smtClean="0">
              <a:solidFill>
                <a:schemeClr val="bg2"/>
              </a:solidFill>
            </a:rPr>
            <a:t>Samverkan</a:t>
          </a:r>
          <a:endParaRPr lang="sv-SE" dirty="0">
            <a:solidFill>
              <a:schemeClr val="bg2"/>
            </a:solidFill>
          </a:endParaRPr>
        </a:p>
      </dgm:t>
    </dgm:pt>
    <dgm:pt modelId="{66D8EEDD-1443-4DBD-8CA9-AEB22550F734}" type="parTrans" cxnId="{6391112A-2936-41BF-8BAA-8BED3B9FEAB0}">
      <dgm:prSet/>
      <dgm:spPr/>
      <dgm:t>
        <a:bodyPr/>
        <a:lstStyle/>
        <a:p>
          <a:endParaRPr lang="sv-SE"/>
        </a:p>
      </dgm:t>
    </dgm:pt>
    <dgm:pt modelId="{11B4EC19-66A3-41F0-972E-F2598C6998A8}" type="sibTrans" cxnId="{6391112A-2936-41BF-8BAA-8BED3B9FEAB0}">
      <dgm:prSet/>
      <dgm:spPr/>
      <dgm:t>
        <a:bodyPr/>
        <a:lstStyle/>
        <a:p>
          <a:endParaRPr lang="sv-SE"/>
        </a:p>
      </dgm:t>
    </dgm:pt>
    <dgm:pt modelId="{A35DDEC4-15DD-4610-B1EE-8F54C9CED47A}">
      <dgm:prSet phldrT="[Text]"/>
      <dgm:spPr>
        <a:blipFill rotWithShape="0">
          <a:blip xmlns:r="http://schemas.openxmlformats.org/officeDocument/2006/relationships" r:embed="rId1"/>
          <a:stretch>
            <a:fillRect/>
          </a:stretch>
        </a:blipFill>
        <a:ln>
          <a:solidFill>
            <a:schemeClr val="lt1">
              <a:hueOff val="0"/>
              <a:satOff val="0"/>
              <a:lumOff val="0"/>
            </a:schemeClr>
          </a:solidFill>
        </a:ln>
      </dgm:spPr>
      <dgm:t>
        <a:bodyPr/>
        <a:lstStyle/>
        <a:p>
          <a:endParaRPr lang="sv-SE" dirty="0"/>
        </a:p>
      </dgm:t>
    </dgm:pt>
    <dgm:pt modelId="{E290F145-7E32-4044-8410-EF05F5908B2E}" type="sibTrans" cxnId="{D334A202-DFFE-49E5-A0D0-B566CCC95CA7}">
      <dgm:prSet/>
      <dgm:spPr/>
      <dgm:t>
        <a:bodyPr/>
        <a:lstStyle/>
        <a:p>
          <a:endParaRPr lang="sv-SE"/>
        </a:p>
      </dgm:t>
    </dgm:pt>
    <dgm:pt modelId="{D496966B-7E2C-4A86-A211-83C17D393A53}" type="parTrans" cxnId="{D334A202-DFFE-49E5-A0D0-B566CCC95CA7}">
      <dgm:prSet/>
      <dgm:spPr/>
      <dgm:t>
        <a:bodyPr/>
        <a:lstStyle/>
        <a:p>
          <a:endParaRPr lang="sv-SE"/>
        </a:p>
      </dgm:t>
    </dgm:pt>
    <dgm:pt modelId="{FDAF946E-6F5A-4254-B16E-4B34EB40F833}" type="pres">
      <dgm:prSet presAssocID="{C0BB87C6-DA51-46E8-B100-AD017D62903C}" presName="diagram" presStyleCnt="0">
        <dgm:presLayoutVars>
          <dgm:chMax val="1"/>
          <dgm:dir/>
          <dgm:animLvl val="ctr"/>
          <dgm:resizeHandles val="exact"/>
        </dgm:presLayoutVars>
      </dgm:prSet>
      <dgm:spPr/>
      <dgm:t>
        <a:bodyPr/>
        <a:lstStyle/>
        <a:p>
          <a:endParaRPr lang="sv-SE"/>
        </a:p>
      </dgm:t>
    </dgm:pt>
    <dgm:pt modelId="{C8F34D11-80B6-451D-96AB-D9B80B57646E}" type="pres">
      <dgm:prSet presAssocID="{C0BB87C6-DA51-46E8-B100-AD017D62903C}" presName="matrix" presStyleCnt="0"/>
      <dgm:spPr/>
    </dgm:pt>
    <dgm:pt modelId="{8CDA73CF-99CB-414C-832C-4FC6D25E6961}" type="pres">
      <dgm:prSet presAssocID="{C0BB87C6-DA51-46E8-B100-AD017D62903C}" presName="tile1" presStyleLbl="node1" presStyleIdx="0" presStyleCnt="4"/>
      <dgm:spPr/>
      <dgm:t>
        <a:bodyPr/>
        <a:lstStyle/>
        <a:p>
          <a:endParaRPr lang="sv-SE"/>
        </a:p>
      </dgm:t>
    </dgm:pt>
    <dgm:pt modelId="{F4A027D9-6B02-4D68-8FF0-6F4E406547B8}" type="pres">
      <dgm:prSet presAssocID="{C0BB87C6-DA51-46E8-B100-AD017D62903C}" presName="tile1text" presStyleLbl="node1" presStyleIdx="0" presStyleCnt="4">
        <dgm:presLayoutVars>
          <dgm:chMax val="0"/>
          <dgm:chPref val="0"/>
          <dgm:bulletEnabled val="1"/>
        </dgm:presLayoutVars>
      </dgm:prSet>
      <dgm:spPr/>
      <dgm:t>
        <a:bodyPr/>
        <a:lstStyle/>
        <a:p>
          <a:endParaRPr lang="sv-SE"/>
        </a:p>
      </dgm:t>
    </dgm:pt>
    <dgm:pt modelId="{19B09B85-F434-4273-8FE9-84197CBBD7F4}" type="pres">
      <dgm:prSet presAssocID="{C0BB87C6-DA51-46E8-B100-AD017D62903C}" presName="tile2" presStyleLbl="node1" presStyleIdx="1" presStyleCnt="4"/>
      <dgm:spPr/>
      <dgm:t>
        <a:bodyPr/>
        <a:lstStyle/>
        <a:p>
          <a:endParaRPr lang="sv-SE"/>
        </a:p>
      </dgm:t>
    </dgm:pt>
    <dgm:pt modelId="{98F05233-DC8B-4260-9265-E1BE933C03A2}" type="pres">
      <dgm:prSet presAssocID="{C0BB87C6-DA51-46E8-B100-AD017D62903C}" presName="tile2text" presStyleLbl="node1" presStyleIdx="1" presStyleCnt="4">
        <dgm:presLayoutVars>
          <dgm:chMax val="0"/>
          <dgm:chPref val="0"/>
          <dgm:bulletEnabled val="1"/>
        </dgm:presLayoutVars>
      </dgm:prSet>
      <dgm:spPr/>
      <dgm:t>
        <a:bodyPr/>
        <a:lstStyle/>
        <a:p>
          <a:endParaRPr lang="sv-SE"/>
        </a:p>
      </dgm:t>
    </dgm:pt>
    <dgm:pt modelId="{8440FDDC-8B3E-460B-8727-2C52D43C0ABE}" type="pres">
      <dgm:prSet presAssocID="{C0BB87C6-DA51-46E8-B100-AD017D62903C}" presName="tile3" presStyleLbl="node1" presStyleIdx="2" presStyleCnt="4"/>
      <dgm:spPr/>
      <dgm:t>
        <a:bodyPr/>
        <a:lstStyle/>
        <a:p>
          <a:endParaRPr lang="sv-SE"/>
        </a:p>
      </dgm:t>
    </dgm:pt>
    <dgm:pt modelId="{435FB154-1862-472C-A0D6-D7DE55AC9F48}" type="pres">
      <dgm:prSet presAssocID="{C0BB87C6-DA51-46E8-B100-AD017D62903C}" presName="tile3text" presStyleLbl="node1" presStyleIdx="2" presStyleCnt="4">
        <dgm:presLayoutVars>
          <dgm:chMax val="0"/>
          <dgm:chPref val="0"/>
          <dgm:bulletEnabled val="1"/>
        </dgm:presLayoutVars>
      </dgm:prSet>
      <dgm:spPr/>
      <dgm:t>
        <a:bodyPr/>
        <a:lstStyle/>
        <a:p>
          <a:endParaRPr lang="sv-SE"/>
        </a:p>
      </dgm:t>
    </dgm:pt>
    <dgm:pt modelId="{F7B1093E-E237-4F97-B220-F7B75687C7EB}" type="pres">
      <dgm:prSet presAssocID="{C0BB87C6-DA51-46E8-B100-AD017D62903C}" presName="tile4" presStyleLbl="node1" presStyleIdx="3" presStyleCnt="4"/>
      <dgm:spPr/>
      <dgm:t>
        <a:bodyPr/>
        <a:lstStyle/>
        <a:p>
          <a:endParaRPr lang="sv-SE"/>
        </a:p>
      </dgm:t>
    </dgm:pt>
    <dgm:pt modelId="{3B8070DD-9398-42DA-8788-A736AB0F8CB9}" type="pres">
      <dgm:prSet presAssocID="{C0BB87C6-DA51-46E8-B100-AD017D62903C}" presName="tile4text" presStyleLbl="node1" presStyleIdx="3" presStyleCnt="4">
        <dgm:presLayoutVars>
          <dgm:chMax val="0"/>
          <dgm:chPref val="0"/>
          <dgm:bulletEnabled val="1"/>
        </dgm:presLayoutVars>
      </dgm:prSet>
      <dgm:spPr/>
      <dgm:t>
        <a:bodyPr/>
        <a:lstStyle/>
        <a:p>
          <a:endParaRPr lang="sv-SE"/>
        </a:p>
      </dgm:t>
    </dgm:pt>
    <dgm:pt modelId="{148A0E38-3387-40C8-8B9B-73BADCB70A3A}" type="pres">
      <dgm:prSet presAssocID="{C0BB87C6-DA51-46E8-B100-AD017D62903C}" presName="centerTile" presStyleLbl="fgShp" presStyleIdx="0" presStyleCnt="1" custScaleX="44723" custScaleY="65966">
        <dgm:presLayoutVars>
          <dgm:chMax val="0"/>
          <dgm:chPref val="0"/>
        </dgm:presLayoutVars>
      </dgm:prSet>
      <dgm:spPr/>
      <dgm:t>
        <a:bodyPr/>
        <a:lstStyle/>
        <a:p>
          <a:endParaRPr lang="sv-SE"/>
        </a:p>
      </dgm:t>
    </dgm:pt>
  </dgm:ptLst>
  <dgm:cxnLst>
    <dgm:cxn modelId="{B0B57566-8013-4F94-BAA9-E5AED9CC9853}" srcId="{A35DDEC4-15DD-4610-B1EE-8F54C9CED47A}" destId="{485D38EB-4C46-4884-8942-3060C3AE0E59}" srcOrd="1" destOrd="0" parTransId="{5ABF5D42-5A51-46A3-B62B-317526222C23}" sibTransId="{71DA1515-6773-49AB-BC79-4EEF3A83F90C}"/>
    <dgm:cxn modelId="{71D061E1-ACB3-4F81-9CB5-649EA512A721}" type="presOf" srcId="{485D38EB-4C46-4884-8942-3060C3AE0E59}" destId="{98F05233-DC8B-4260-9265-E1BE933C03A2}" srcOrd="1" destOrd="0" presId="urn:microsoft.com/office/officeart/2005/8/layout/matrix1"/>
    <dgm:cxn modelId="{D334A202-DFFE-49E5-A0D0-B566CCC95CA7}" srcId="{C0BB87C6-DA51-46E8-B100-AD017D62903C}" destId="{A35DDEC4-15DD-4610-B1EE-8F54C9CED47A}" srcOrd="0" destOrd="0" parTransId="{D496966B-7E2C-4A86-A211-83C17D393A53}" sibTransId="{E290F145-7E32-4044-8410-EF05F5908B2E}"/>
    <dgm:cxn modelId="{61582243-BDF2-4337-951B-AEDACF14BF4C}" type="presOf" srcId="{E552B8F2-3E53-41A2-A286-5399E39934BA}" destId="{F7B1093E-E237-4F97-B220-F7B75687C7EB}" srcOrd="0" destOrd="0" presId="urn:microsoft.com/office/officeart/2005/8/layout/matrix1"/>
    <dgm:cxn modelId="{683D6517-6AB9-4F50-846E-DBFF4B20C932}" type="presOf" srcId="{4287DEDD-2FF0-459C-9C6F-D1BAD6165A86}" destId="{F4A027D9-6B02-4D68-8FF0-6F4E406547B8}" srcOrd="1" destOrd="0" presId="urn:microsoft.com/office/officeart/2005/8/layout/matrix1"/>
    <dgm:cxn modelId="{6391112A-2936-41BF-8BAA-8BED3B9FEAB0}" srcId="{A35DDEC4-15DD-4610-B1EE-8F54C9CED47A}" destId="{E552B8F2-3E53-41A2-A286-5399E39934BA}" srcOrd="3" destOrd="0" parTransId="{66D8EEDD-1443-4DBD-8CA9-AEB22550F734}" sibTransId="{11B4EC19-66A3-41F0-972E-F2598C6998A8}"/>
    <dgm:cxn modelId="{685047C3-19B0-4E59-A382-867C09721695}" type="presOf" srcId="{4287DEDD-2FF0-459C-9C6F-D1BAD6165A86}" destId="{8CDA73CF-99CB-414C-832C-4FC6D25E6961}" srcOrd="0" destOrd="0" presId="urn:microsoft.com/office/officeart/2005/8/layout/matrix1"/>
    <dgm:cxn modelId="{01C6F9CB-BFAD-4557-91CE-A82E7E44604A}" type="presOf" srcId="{C0BB87C6-DA51-46E8-B100-AD017D62903C}" destId="{FDAF946E-6F5A-4254-B16E-4B34EB40F833}" srcOrd="0" destOrd="0" presId="urn:microsoft.com/office/officeart/2005/8/layout/matrix1"/>
    <dgm:cxn modelId="{DB0565BC-72E6-4249-912F-4CD1ECA2E9CE}" type="presOf" srcId="{E552B8F2-3E53-41A2-A286-5399E39934BA}" destId="{3B8070DD-9398-42DA-8788-A736AB0F8CB9}" srcOrd="1" destOrd="0" presId="urn:microsoft.com/office/officeart/2005/8/layout/matrix1"/>
    <dgm:cxn modelId="{1CFD9DE8-0427-4698-AD57-F9F9CBBBFF1B}" type="presOf" srcId="{CE38A003-C508-4853-8D08-4BD1FC4D8FCC}" destId="{435FB154-1862-472C-A0D6-D7DE55AC9F48}" srcOrd="1" destOrd="0" presId="urn:microsoft.com/office/officeart/2005/8/layout/matrix1"/>
    <dgm:cxn modelId="{91DC34E8-6CD7-4C9F-B36D-7EEB21829FA5}" type="presOf" srcId="{485D38EB-4C46-4884-8942-3060C3AE0E59}" destId="{19B09B85-F434-4273-8FE9-84197CBBD7F4}" srcOrd="0" destOrd="0" presId="urn:microsoft.com/office/officeart/2005/8/layout/matrix1"/>
    <dgm:cxn modelId="{64C5691E-8607-45DF-B7C7-3519732E5C92}" srcId="{A35DDEC4-15DD-4610-B1EE-8F54C9CED47A}" destId="{CE38A003-C508-4853-8D08-4BD1FC4D8FCC}" srcOrd="2" destOrd="0" parTransId="{F0DBDB9A-4525-4584-A270-A56992D3D7B2}" sibTransId="{9BCD92C3-9A03-4A23-8C28-27EA96C0887E}"/>
    <dgm:cxn modelId="{13F87D80-6396-4675-84AB-7FA68F1BE74E}" type="presOf" srcId="{CE38A003-C508-4853-8D08-4BD1FC4D8FCC}" destId="{8440FDDC-8B3E-460B-8727-2C52D43C0ABE}" srcOrd="0" destOrd="0" presId="urn:microsoft.com/office/officeart/2005/8/layout/matrix1"/>
    <dgm:cxn modelId="{7B189A1E-1533-4AC4-B7CF-6E7A4FEF51B1}" srcId="{A35DDEC4-15DD-4610-B1EE-8F54C9CED47A}" destId="{4287DEDD-2FF0-459C-9C6F-D1BAD6165A86}" srcOrd="0" destOrd="0" parTransId="{BE9638A2-41CA-411A-8A73-026A869790F6}" sibTransId="{9C30071A-D6F6-4CBC-BF0D-2EDF689F2424}"/>
    <dgm:cxn modelId="{D07011AB-7E88-4C30-886F-84787CAE43B2}" type="presOf" srcId="{A35DDEC4-15DD-4610-B1EE-8F54C9CED47A}" destId="{148A0E38-3387-40C8-8B9B-73BADCB70A3A}" srcOrd="0" destOrd="0" presId="urn:microsoft.com/office/officeart/2005/8/layout/matrix1"/>
    <dgm:cxn modelId="{3221740D-2E94-4E22-8B89-B0AE649E2016}" type="presParOf" srcId="{FDAF946E-6F5A-4254-B16E-4B34EB40F833}" destId="{C8F34D11-80B6-451D-96AB-D9B80B57646E}" srcOrd="0" destOrd="0" presId="urn:microsoft.com/office/officeart/2005/8/layout/matrix1"/>
    <dgm:cxn modelId="{32CCE129-8516-4EDC-8FB3-26C5FF8849B5}" type="presParOf" srcId="{C8F34D11-80B6-451D-96AB-D9B80B57646E}" destId="{8CDA73CF-99CB-414C-832C-4FC6D25E6961}" srcOrd="0" destOrd="0" presId="urn:microsoft.com/office/officeart/2005/8/layout/matrix1"/>
    <dgm:cxn modelId="{E7102FE8-1ABE-4BF1-9E0F-2D0E46062426}" type="presParOf" srcId="{C8F34D11-80B6-451D-96AB-D9B80B57646E}" destId="{F4A027D9-6B02-4D68-8FF0-6F4E406547B8}" srcOrd="1" destOrd="0" presId="urn:microsoft.com/office/officeart/2005/8/layout/matrix1"/>
    <dgm:cxn modelId="{25D13F07-520B-496B-8EAD-4BF3955902FD}" type="presParOf" srcId="{C8F34D11-80B6-451D-96AB-D9B80B57646E}" destId="{19B09B85-F434-4273-8FE9-84197CBBD7F4}" srcOrd="2" destOrd="0" presId="urn:microsoft.com/office/officeart/2005/8/layout/matrix1"/>
    <dgm:cxn modelId="{426C273C-5875-484B-A590-5E9FC58750BF}" type="presParOf" srcId="{C8F34D11-80B6-451D-96AB-D9B80B57646E}" destId="{98F05233-DC8B-4260-9265-E1BE933C03A2}" srcOrd="3" destOrd="0" presId="urn:microsoft.com/office/officeart/2005/8/layout/matrix1"/>
    <dgm:cxn modelId="{B57C1009-646A-4D32-9A84-EFD331D5334B}" type="presParOf" srcId="{C8F34D11-80B6-451D-96AB-D9B80B57646E}" destId="{8440FDDC-8B3E-460B-8727-2C52D43C0ABE}" srcOrd="4" destOrd="0" presId="urn:microsoft.com/office/officeart/2005/8/layout/matrix1"/>
    <dgm:cxn modelId="{A14CD184-9CCF-494E-B71E-096F16EA06BA}" type="presParOf" srcId="{C8F34D11-80B6-451D-96AB-D9B80B57646E}" destId="{435FB154-1862-472C-A0D6-D7DE55AC9F48}" srcOrd="5" destOrd="0" presId="urn:microsoft.com/office/officeart/2005/8/layout/matrix1"/>
    <dgm:cxn modelId="{353C4183-3B27-43B9-9FB0-C4513D03ED31}" type="presParOf" srcId="{C8F34D11-80B6-451D-96AB-D9B80B57646E}" destId="{F7B1093E-E237-4F97-B220-F7B75687C7EB}" srcOrd="6" destOrd="0" presId="urn:microsoft.com/office/officeart/2005/8/layout/matrix1"/>
    <dgm:cxn modelId="{9B8F28AF-23B5-477D-AF65-DC417B8F7CA4}" type="presParOf" srcId="{C8F34D11-80B6-451D-96AB-D9B80B57646E}" destId="{3B8070DD-9398-42DA-8788-A736AB0F8CB9}" srcOrd="7" destOrd="0" presId="urn:microsoft.com/office/officeart/2005/8/layout/matrix1"/>
    <dgm:cxn modelId="{C22115E5-F67D-4257-9A13-666F9048F6B9}" type="presParOf" srcId="{FDAF946E-6F5A-4254-B16E-4B34EB40F833}" destId="{148A0E38-3387-40C8-8B9B-73BADCB70A3A}"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4D9C1A-EBD7-4B2C-84E2-63521A202905}" type="doc">
      <dgm:prSet loTypeId="urn:microsoft.com/office/officeart/2005/8/layout/hProcess9" loCatId="process" qsTypeId="urn:microsoft.com/office/officeart/2005/8/quickstyle/simple1" qsCatId="simple" csTypeId="urn:microsoft.com/office/officeart/2005/8/colors/accent0_1" csCatId="mainScheme" phldr="1"/>
      <dgm:spPr/>
    </dgm:pt>
    <dgm:pt modelId="{7160C179-022F-4710-BEBA-81FFCA33D141}">
      <dgm:prSet phldrT="[Text]"/>
      <dgm:spPr/>
      <dgm:t>
        <a:bodyPr/>
        <a:lstStyle/>
        <a:p>
          <a:r>
            <a:rPr lang="sv-SE" dirty="0" smtClean="0"/>
            <a:t>Regissörer</a:t>
          </a:r>
          <a:endParaRPr lang="sv-SE" dirty="0"/>
        </a:p>
      </dgm:t>
    </dgm:pt>
    <dgm:pt modelId="{4E54BCE8-B7EE-4FE6-9E86-7C0434906030}" type="parTrans" cxnId="{9367AF0E-0D63-4A7F-85AD-33534FFEC453}">
      <dgm:prSet/>
      <dgm:spPr/>
      <dgm:t>
        <a:bodyPr/>
        <a:lstStyle/>
        <a:p>
          <a:endParaRPr lang="sv-SE"/>
        </a:p>
      </dgm:t>
    </dgm:pt>
    <dgm:pt modelId="{2C3B2178-1A0D-4914-A32A-9F522FBDD91F}" type="sibTrans" cxnId="{9367AF0E-0D63-4A7F-85AD-33534FFEC453}">
      <dgm:prSet/>
      <dgm:spPr/>
      <dgm:t>
        <a:bodyPr/>
        <a:lstStyle/>
        <a:p>
          <a:endParaRPr lang="sv-SE"/>
        </a:p>
      </dgm:t>
    </dgm:pt>
    <dgm:pt modelId="{48A0F4AC-5181-402A-AD40-C224E944CAEB}">
      <dgm:prSet phldrT="[Text]"/>
      <dgm:spPr/>
      <dgm:t>
        <a:bodyPr/>
        <a:lstStyle/>
        <a:p>
          <a:r>
            <a:rPr lang="sv-SE" dirty="0" smtClean="0"/>
            <a:t>Biograf- ägare</a:t>
          </a:r>
          <a:endParaRPr lang="sv-SE" dirty="0"/>
        </a:p>
      </dgm:t>
    </dgm:pt>
    <dgm:pt modelId="{572903CD-A887-4D19-92FE-DB883FC06636}" type="parTrans" cxnId="{BAC321AE-8BDC-4229-8CD7-D735D289A3FA}">
      <dgm:prSet/>
      <dgm:spPr/>
      <dgm:t>
        <a:bodyPr/>
        <a:lstStyle/>
        <a:p>
          <a:endParaRPr lang="sv-SE"/>
        </a:p>
      </dgm:t>
    </dgm:pt>
    <dgm:pt modelId="{8E3B4C6A-2384-4092-A3F7-64E59E2706F5}" type="sibTrans" cxnId="{BAC321AE-8BDC-4229-8CD7-D735D289A3FA}">
      <dgm:prSet/>
      <dgm:spPr/>
      <dgm:t>
        <a:bodyPr/>
        <a:lstStyle/>
        <a:p>
          <a:endParaRPr lang="sv-SE"/>
        </a:p>
      </dgm:t>
    </dgm:pt>
    <dgm:pt modelId="{3F8BFC71-C486-46E8-A4EE-56427CE6C127}">
      <dgm:prSet phldrT="[Text]"/>
      <dgm:spPr/>
      <dgm:t>
        <a:bodyPr/>
        <a:lstStyle/>
        <a:p>
          <a:r>
            <a:rPr lang="sv-SE" dirty="0" smtClean="0"/>
            <a:t>Biobesökare</a:t>
          </a:r>
          <a:endParaRPr lang="sv-SE" dirty="0"/>
        </a:p>
      </dgm:t>
    </dgm:pt>
    <dgm:pt modelId="{BAEE3DF8-F411-4DC5-9A34-9871A860DE61}" type="parTrans" cxnId="{4799C485-91DD-491A-84F8-203AEE4F1792}">
      <dgm:prSet/>
      <dgm:spPr/>
      <dgm:t>
        <a:bodyPr/>
        <a:lstStyle/>
        <a:p>
          <a:endParaRPr lang="sv-SE"/>
        </a:p>
      </dgm:t>
    </dgm:pt>
    <dgm:pt modelId="{47FDEBA0-251A-428F-B2BB-C1D1165A0D44}" type="sibTrans" cxnId="{4799C485-91DD-491A-84F8-203AEE4F1792}">
      <dgm:prSet/>
      <dgm:spPr/>
      <dgm:t>
        <a:bodyPr/>
        <a:lstStyle/>
        <a:p>
          <a:endParaRPr lang="sv-SE"/>
        </a:p>
      </dgm:t>
    </dgm:pt>
    <dgm:pt modelId="{533CD3A7-BED6-4F9D-B343-C1BE1F396982}">
      <dgm:prSet phldrT="[Text]"/>
      <dgm:spPr/>
      <dgm:t>
        <a:bodyPr/>
        <a:lstStyle/>
        <a:p>
          <a:r>
            <a:rPr lang="sv-SE" dirty="0" smtClean="0"/>
            <a:t>Produktions-bolag</a:t>
          </a:r>
          <a:endParaRPr lang="sv-SE" dirty="0"/>
        </a:p>
      </dgm:t>
    </dgm:pt>
    <dgm:pt modelId="{0EC7BB61-42FC-4265-80E3-FEC8402E46CC}" type="parTrans" cxnId="{F157003D-5DFC-4040-B97C-FB727D4DA98A}">
      <dgm:prSet/>
      <dgm:spPr/>
      <dgm:t>
        <a:bodyPr/>
        <a:lstStyle/>
        <a:p>
          <a:endParaRPr lang="sv-SE"/>
        </a:p>
      </dgm:t>
    </dgm:pt>
    <dgm:pt modelId="{49A044C2-3E42-4B2B-BEED-89C86EFE4D1E}" type="sibTrans" cxnId="{F157003D-5DFC-4040-B97C-FB727D4DA98A}">
      <dgm:prSet/>
      <dgm:spPr/>
      <dgm:t>
        <a:bodyPr/>
        <a:lstStyle/>
        <a:p>
          <a:endParaRPr lang="sv-SE"/>
        </a:p>
      </dgm:t>
    </dgm:pt>
    <dgm:pt modelId="{0409706C-CBAC-43FB-A783-2C1699E6E052}">
      <dgm:prSet phldrT="[Text]"/>
      <dgm:spPr/>
      <dgm:t>
        <a:bodyPr/>
        <a:lstStyle/>
        <a:p>
          <a:r>
            <a:rPr lang="sv-SE" dirty="0" smtClean="0"/>
            <a:t>Post-produktions-bolag</a:t>
          </a:r>
          <a:endParaRPr lang="sv-SE" dirty="0"/>
        </a:p>
      </dgm:t>
    </dgm:pt>
    <dgm:pt modelId="{E3134782-F3D8-4981-8182-EC3DBFAE3075}" type="parTrans" cxnId="{787C8075-E142-411F-9C8C-6E613B84B9E7}">
      <dgm:prSet/>
      <dgm:spPr/>
      <dgm:t>
        <a:bodyPr/>
        <a:lstStyle/>
        <a:p>
          <a:endParaRPr lang="sv-SE"/>
        </a:p>
      </dgm:t>
    </dgm:pt>
    <dgm:pt modelId="{B780B1CC-BE1C-4B0A-B944-237E821BDD4A}" type="sibTrans" cxnId="{787C8075-E142-411F-9C8C-6E613B84B9E7}">
      <dgm:prSet/>
      <dgm:spPr/>
      <dgm:t>
        <a:bodyPr/>
        <a:lstStyle/>
        <a:p>
          <a:endParaRPr lang="sv-SE"/>
        </a:p>
      </dgm:t>
    </dgm:pt>
    <dgm:pt modelId="{13D86CC3-3B49-4165-ACDE-9FAEC56AF57A}">
      <dgm:prSet phldrT="[Text]"/>
      <dgm:spPr/>
      <dgm:t>
        <a:bodyPr/>
        <a:lstStyle/>
        <a:p>
          <a:r>
            <a:rPr lang="sv-SE" dirty="0" smtClean="0"/>
            <a:t>Film- distributörer</a:t>
          </a:r>
          <a:endParaRPr lang="sv-SE" dirty="0"/>
        </a:p>
      </dgm:t>
    </dgm:pt>
    <dgm:pt modelId="{97413CF0-D87A-4CD1-B91E-566E04F51265}" type="parTrans" cxnId="{9BB79B4B-9695-44B3-BB53-391588049990}">
      <dgm:prSet/>
      <dgm:spPr/>
      <dgm:t>
        <a:bodyPr/>
        <a:lstStyle/>
        <a:p>
          <a:endParaRPr lang="sv-SE"/>
        </a:p>
      </dgm:t>
    </dgm:pt>
    <dgm:pt modelId="{D7E4E962-36AB-4A1F-90C8-2EA5F694DFAF}" type="sibTrans" cxnId="{9BB79B4B-9695-44B3-BB53-391588049990}">
      <dgm:prSet/>
      <dgm:spPr/>
      <dgm:t>
        <a:bodyPr/>
        <a:lstStyle/>
        <a:p>
          <a:endParaRPr lang="sv-SE"/>
        </a:p>
      </dgm:t>
    </dgm:pt>
    <dgm:pt modelId="{6A378983-C86E-49E3-A5A3-19C2FF5389F2}" type="pres">
      <dgm:prSet presAssocID="{E04D9C1A-EBD7-4B2C-84E2-63521A202905}" presName="CompostProcess" presStyleCnt="0">
        <dgm:presLayoutVars>
          <dgm:dir/>
          <dgm:resizeHandles val="exact"/>
        </dgm:presLayoutVars>
      </dgm:prSet>
      <dgm:spPr/>
    </dgm:pt>
    <dgm:pt modelId="{1D3A28A7-E6ED-474F-BF35-7E4029E7BD44}" type="pres">
      <dgm:prSet presAssocID="{E04D9C1A-EBD7-4B2C-84E2-63521A202905}" presName="arrow" presStyleLbl="bgShp" presStyleIdx="0" presStyleCnt="1" custScaleX="117647" custLinFactNeighborX="-5388" custLinFactNeighborY="1214"/>
      <dgm:spPr>
        <a:solidFill>
          <a:srgbClr val="C00000"/>
        </a:solidFill>
      </dgm:spPr>
    </dgm:pt>
    <dgm:pt modelId="{A002D2A1-7FC6-4E1B-A43A-4E1F22CC16A9}" type="pres">
      <dgm:prSet presAssocID="{E04D9C1A-EBD7-4B2C-84E2-63521A202905}" presName="linearProcess" presStyleCnt="0"/>
      <dgm:spPr/>
    </dgm:pt>
    <dgm:pt modelId="{8252F035-9756-42AE-8253-537875514746}" type="pres">
      <dgm:prSet presAssocID="{7160C179-022F-4710-BEBA-81FFCA33D141}" presName="textNode" presStyleLbl="node1" presStyleIdx="0" presStyleCnt="6">
        <dgm:presLayoutVars>
          <dgm:bulletEnabled val="1"/>
        </dgm:presLayoutVars>
      </dgm:prSet>
      <dgm:spPr/>
      <dgm:t>
        <a:bodyPr/>
        <a:lstStyle/>
        <a:p>
          <a:endParaRPr lang="sv-SE"/>
        </a:p>
      </dgm:t>
    </dgm:pt>
    <dgm:pt modelId="{943AE4C5-7310-43CE-BE29-EDB58DBBA8E4}" type="pres">
      <dgm:prSet presAssocID="{2C3B2178-1A0D-4914-A32A-9F522FBDD91F}" presName="sibTrans" presStyleCnt="0"/>
      <dgm:spPr/>
    </dgm:pt>
    <dgm:pt modelId="{3EBA2C50-D31E-443D-A893-A94E18994991}" type="pres">
      <dgm:prSet presAssocID="{533CD3A7-BED6-4F9D-B343-C1BE1F396982}" presName="textNode" presStyleLbl="node1" presStyleIdx="1" presStyleCnt="6">
        <dgm:presLayoutVars>
          <dgm:bulletEnabled val="1"/>
        </dgm:presLayoutVars>
      </dgm:prSet>
      <dgm:spPr/>
      <dgm:t>
        <a:bodyPr/>
        <a:lstStyle/>
        <a:p>
          <a:endParaRPr lang="sv-SE"/>
        </a:p>
      </dgm:t>
    </dgm:pt>
    <dgm:pt modelId="{23759D95-A2B8-45D6-B5C1-33D40A428DD5}" type="pres">
      <dgm:prSet presAssocID="{49A044C2-3E42-4B2B-BEED-89C86EFE4D1E}" presName="sibTrans" presStyleCnt="0"/>
      <dgm:spPr/>
    </dgm:pt>
    <dgm:pt modelId="{4FB897B2-7A90-48D7-8603-E400D178DA67}" type="pres">
      <dgm:prSet presAssocID="{0409706C-CBAC-43FB-A783-2C1699E6E052}" presName="textNode" presStyleLbl="node1" presStyleIdx="2" presStyleCnt="6">
        <dgm:presLayoutVars>
          <dgm:bulletEnabled val="1"/>
        </dgm:presLayoutVars>
      </dgm:prSet>
      <dgm:spPr/>
      <dgm:t>
        <a:bodyPr/>
        <a:lstStyle/>
        <a:p>
          <a:endParaRPr lang="sv-SE"/>
        </a:p>
      </dgm:t>
    </dgm:pt>
    <dgm:pt modelId="{7076FC40-A2F1-4C68-B948-F088B4D1D5A6}" type="pres">
      <dgm:prSet presAssocID="{B780B1CC-BE1C-4B0A-B944-237E821BDD4A}" presName="sibTrans" presStyleCnt="0"/>
      <dgm:spPr/>
    </dgm:pt>
    <dgm:pt modelId="{3CC097C1-9FAD-48CD-BA93-07CEC473D4D0}" type="pres">
      <dgm:prSet presAssocID="{13D86CC3-3B49-4165-ACDE-9FAEC56AF57A}" presName="textNode" presStyleLbl="node1" presStyleIdx="3" presStyleCnt="6">
        <dgm:presLayoutVars>
          <dgm:bulletEnabled val="1"/>
        </dgm:presLayoutVars>
      </dgm:prSet>
      <dgm:spPr/>
      <dgm:t>
        <a:bodyPr/>
        <a:lstStyle/>
        <a:p>
          <a:endParaRPr lang="sv-SE"/>
        </a:p>
      </dgm:t>
    </dgm:pt>
    <dgm:pt modelId="{2F2A465B-65C5-447C-8922-D999324D417B}" type="pres">
      <dgm:prSet presAssocID="{D7E4E962-36AB-4A1F-90C8-2EA5F694DFAF}" presName="sibTrans" presStyleCnt="0"/>
      <dgm:spPr/>
    </dgm:pt>
    <dgm:pt modelId="{040119A0-1325-4F19-87CB-1F87C417FC82}" type="pres">
      <dgm:prSet presAssocID="{48A0F4AC-5181-402A-AD40-C224E944CAEB}" presName="textNode" presStyleLbl="node1" presStyleIdx="4" presStyleCnt="6">
        <dgm:presLayoutVars>
          <dgm:bulletEnabled val="1"/>
        </dgm:presLayoutVars>
      </dgm:prSet>
      <dgm:spPr/>
      <dgm:t>
        <a:bodyPr/>
        <a:lstStyle/>
        <a:p>
          <a:endParaRPr lang="sv-SE"/>
        </a:p>
      </dgm:t>
    </dgm:pt>
    <dgm:pt modelId="{69F346BD-1529-40BC-A16D-96C9B77DE57B}" type="pres">
      <dgm:prSet presAssocID="{8E3B4C6A-2384-4092-A3F7-64E59E2706F5}" presName="sibTrans" presStyleCnt="0"/>
      <dgm:spPr/>
    </dgm:pt>
    <dgm:pt modelId="{C01F3C52-E75C-4D13-B417-E50D54AAD81C}" type="pres">
      <dgm:prSet presAssocID="{3F8BFC71-C486-46E8-A4EE-56427CE6C127}" presName="textNode" presStyleLbl="node1" presStyleIdx="5" presStyleCnt="6" custLinFactNeighborX="18349" custLinFactNeighborY="3571">
        <dgm:presLayoutVars>
          <dgm:bulletEnabled val="1"/>
        </dgm:presLayoutVars>
      </dgm:prSet>
      <dgm:spPr/>
      <dgm:t>
        <a:bodyPr/>
        <a:lstStyle/>
        <a:p>
          <a:endParaRPr lang="sv-SE"/>
        </a:p>
      </dgm:t>
    </dgm:pt>
  </dgm:ptLst>
  <dgm:cxnLst>
    <dgm:cxn modelId="{4799C485-91DD-491A-84F8-203AEE4F1792}" srcId="{E04D9C1A-EBD7-4B2C-84E2-63521A202905}" destId="{3F8BFC71-C486-46E8-A4EE-56427CE6C127}" srcOrd="5" destOrd="0" parTransId="{BAEE3DF8-F411-4DC5-9A34-9871A860DE61}" sibTransId="{47FDEBA0-251A-428F-B2BB-C1D1165A0D44}"/>
    <dgm:cxn modelId="{CBCADE39-7578-4DF7-A8B4-1070778350D3}" type="presOf" srcId="{E04D9C1A-EBD7-4B2C-84E2-63521A202905}" destId="{6A378983-C86E-49E3-A5A3-19C2FF5389F2}" srcOrd="0" destOrd="0" presId="urn:microsoft.com/office/officeart/2005/8/layout/hProcess9"/>
    <dgm:cxn modelId="{BAC321AE-8BDC-4229-8CD7-D735D289A3FA}" srcId="{E04D9C1A-EBD7-4B2C-84E2-63521A202905}" destId="{48A0F4AC-5181-402A-AD40-C224E944CAEB}" srcOrd="4" destOrd="0" parTransId="{572903CD-A887-4D19-92FE-DB883FC06636}" sibTransId="{8E3B4C6A-2384-4092-A3F7-64E59E2706F5}"/>
    <dgm:cxn modelId="{7247CCE1-8BB3-4CBD-B035-D676B3E2269E}" type="presOf" srcId="{48A0F4AC-5181-402A-AD40-C224E944CAEB}" destId="{040119A0-1325-4F19-87CB-1F87C417FC82}" srcOrd="0" destOrd="0" presId="urn:microsoft.com/office/officeart/2005/8/layout/hProcess9"/>
    <dgm:cxn modelId="{753092B7-3651-41FA-A3C3-3024668F04AB}" type="presOf" srcId="{0409706C-CBAC-43FB-A783-2C1699E6E052}" destId="{4FB897B2-7A90-48D7-8603-E400D178DA67}" srcOrd="0" destOrd="0" presId="urn:microsoft.com/office/officeart/2005/8/layout/hProcess9"/>
    <dgm:cxn modelId="{C9D801F2-281A-4416-84E6-D86142EE7841}" type="presOf" srcId="{7160C179-022F-4710-BEBA-81FFCA33D141}" destId="{8252F035-9756-42AE-8253-537875514746}" srcOrd="0" destOrd="0" presId="urn:microsoft.com/office/officeart/2005/8/layout/hProcess9"/>
    <dgm:cxn modelId="{70EF5DB9-E28A-4E09-B50E-99EC5F102447}" type="presOf" srcId="{13D86CC3-3B49-4165-ACDE-9FAEC56AF57A}" destId="{3CC097C1-9FAD-48CD-BA93-07CEC473D4D0}" srcOrd="0" destOrd="0" presId="urn:microsoft.com/office/officeart/2005/8/layout/hProcess9"/>
    <dgm:cxn modelId="{9367AF0E-0D63-4A7F-85AD-33534FFEC453}" srcId="{E04D9C1A-EBD7-4B2C-84E2-63521A202905}" destId="{7160C179-022F-4710-BEBA-81FFCA33D141}" srcOrd="0" destOrd="0" parTransId="{4E54BCE8-B7EE-4FE6-9E86-7C0434906030}" sibTransId="{2C3B2178-1A0D-4914-A32A-9F522FBDD91F}"/>
    <dgm:cxn modelId="{F157003D-5DFC-4040-B97C-FB727D4DA98A}" srcId="{E04D9C1A-EBD7-4B2C-84E2-63521A202905}" destId="{533CD3A7-BED6-4F9D-B343-C1BE1F396982}" srcOrd="1" destOrd="0" parTransId="{0EC7BB61-42FC-4265-80E3-FEC8402E46CC}" sibTransId="{49A044C2-3E42-4B2B-BEED-89C86EFE4D1E}"/>
    <dgm:cxn modelId="{9BB79B4B-9695-44B3-BB53-391588049990}" srcId="{E04D9C1A-EBD7-4B2C-84E2-63521A202905}" destId="{13D86CC3-3B49-4165-ACDE-9FAEC56AF57A}" srcOrd="3" destOrd="0" parTransId="{97413CF0-D87A-4CD1-B91E-566E04F51265}" sibTransId="{D7E4E962-36AB-4A1F-90C8-2EA5F694DFAF}"/>
    <dgm:cxn modelId="{6C200200-9E33-465E-838C-11A56C4E99AA}" type="presOf" srcId="{533CD3A7-BED6-4F9D-B343-C1BE1F396982}" destId="{3EBA2C50-D31E-443D-A893-A94E18994991}" srcOrd="0" destOrd="0" presId="urn:microsoft.com/office/officeart/2005/8/layout/hProcess9"/>
    <dgm:cxn modelId="{8FBC1125-8A17-4CD2-A73C-3A25F1795983}" type="presOf" srcId="{3F8BFC71-C486-46E8-A4EE-56427CE6C127}" destId="{C01F3C52-E75C-4D13-B417-E50D54AAD81C}" srcOrd="0" destOrd="0" presId="urn:microsoft.com/office/officeart/2005/8/layout/hProcess9"/>
    <dgm:cxn modelId="{787C8075-E142-411F-9C8C-6E613B84B9E7}" srcId="{E04D9C1A-EBD7-4B2C-84E2-63521A202905}" destId="{0409706C-CBAC-43FB-A783-2C1699E6E052}" srcOrd="2" destOrd="0" parTransId="{E3134782-F3D8-4981-8182-EC3DBFAE3075}" sibTransId="{B780B1CC-BE1C-4B0A-B944-237E821BDD4A}"/>
    <dgm:cxn modelId="{17D012FC-E1C9-4DEA-B04B-8586E99B63E4}" type="presParOf" srcId="{6A378983-C86E-49E3-A5A3-19C2FF5389F2}" destId="{1D3A28A7-E6ED-474F-BF35-7E4029E7BD44}" srcOrd="0" destOrd="0" presId="urn:microsoft.com/office/officeart/2005/8/layout/hProcess9"/>
    <dgm:cxn modelId="{53E02922-F15A-4370-8A6A-CA753C3BBAA2}" type="presParOf" srcId="{6A378983-C86E-49E3-A5A3-19C2FF5389F2}" destId="{A002D2A1-7FC6-4E1B-A43A-4E1F22CC16A9}" srcOrd="1" destOrd="0" presId="urn:microsoft.com/office/officeart/2005/8/layout/hProcess9"/>
    <dgm:cxn modelId="{E9E8D1E3-BC3F-4F03-80D0-85EE2C2D13F0}" type="presParOf" srcId="{A002D2A1-7FC6-4E1B-A43A-4E1F22CC16A9}" destId="{8252F035-9756-42AE-8253-537875514746}" srcOrd="0" destOrd="0" presId="urn:microsoft.com/office/officeart/2005/8/layout/hProcess9"/>
    <dgm:cxn modelId="{771C49E1-4C38-44CF-B249-DD6659F9E22A}" type="presParOf" srcId="{A002D2A1-7FC6-4E1B-A43A-4E1F22CC16A9}" destId="{943AE4C5-7310-43CE-BE29-EDB58DBBA8E4}" srcOrd="1" destOrd="0" presId="urn:microsoft.com/office/officeart/2005/8/layout/hProcess9"/>
    <dgm:cxn modelId="{89D79BE1-1AEF-43B1-80AF-B54405278B4C}" type="presParOf" srcId="{A002D2A1-7FC6-4E1B-A43A-4E1F22CC16A9}" destId="{3EBA2C50-D31E-443D-A893-A94E18994991}" srcOrd="2" destOrd="0" presId="urn:microsoft.com/office/officeart/2005/8/layout/hProcess9"/>
    <dgm:cxn modelId="{2C7CC21C-C469-4E1F-9F48-8FDD8D5D24A6}" type="presParOf" srcId="{A002D2A1-7FC6-4E1B-A43A-4E1F22CC16A9}" destId="{23759D95-A2B8-45D6-B5C1-33D40A428DD5}" srcOrd="3" destOrd="0" presId="urn:microsoft.com/office/officeart/2005/8/layout/hProcess9"/>
    <dgm:cxn modelId="{D56C4065-54F9-484A-A4D4-5DBC179C6CAF}" type="presParOf" srcId="{A002D2A1-7FC6-4E1B-A43A-4E1F22CC16A9}" destId="{4FB897B2-7A90-48D7-8603-E400D178DA67}" srcOrd="4" destOrd="0" presId="urn:microsoft.com/office/officeart/2005/8/layout/hProcess9"/>
    <dgm:cxn modelId="{8C3AAE24-8BFA-4389-B6E5-AFBFA5438C76}" type="presParOf" srcId="{A002D2A1-7FC6-4E1B-A43A-4E1F22CC16A9}" destId="{7076FC40-A2F1-4C68-B948-F088B4D1D5A6}" srcOrd="5" destOrd="0" presId="urn:microsoft.com/office/officeart/2005/8/layout/hProcess9"/>
    <dgm:cxn modelId="{99A6DD06-08BC-4763-97EC-BBB236BB2F57}" type="presParOf" srcId="{A002D2A1-7FC6-4E1B-A43A-4E1F22CC16A9}" destId="{3CC097C1-9FAD-48CD-BA93-07CEC473D4D0}" srcOrd="6" destOrd="0" presId="urn:microsoft.com/office/officeart/2005/8/layout/hProcess9"/>
    <dgm:cxn modelId="{A0140758-C8E2-4179-923A-1A437FE95A21}" type="presParOf" srcId="{A002D2A1-7FC6-4E1B-A43A-4E1F22CC16A9}" destId="{2F2A465B-65C5-447C-8922-D999324D417B}" srcOrd="7" destOrd="0" presId="urn:microsoft.com/office/officeart/2005/8/layout/hProcess9"/>
    <dgm:cxn modelId="{7138DDEF-E913-4259-9BA1-4C1A21EBAFB6}" type="presParOf" srcId="{A002D2A1-7FC6-4E1B-A43A-4E1F22CC16A9}" destId="{040119A0-1325-4F19-87CB-1F87C417FC82}" srcOrd="8" destOrd="0" presId="urn:microsoft.com/office/officeart/2005/8/layout/hProcess9"/>
    <dgm:cxn modelId="{D5904E52-B497-4462-9C7C-804B604410F3}" type="presParOf" srcId="{A002D2A1-7FC6-4E1B-A43A-4E1F22CC16A9}" destId="{69F346BD-1529-40BC-A16D-96C9B77DE57B}" srcOrd="9" destOrd="0" presId="urn:microsoft.com/office/officeart/2005/8/layout/hProcess9"/>
    <dgm:cxn modelId="{65329232-9FF5-4911-BBA8-D729F13D051A}" type="presParOf" srcId="{A002D2A1-7FC6-4E1B-A43A-4E1F22CC16A9}" destId="{C01F3C52-E75C-4D13-B417-E50D54AAD81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A73CF-99CB-414C-832C-4FC6D25E6961}">
      <dsp:nvSpPr>
        <dsp:cNvPr id="0" name=""/>
        <dsp:cNvSpPr/>
      </dsp:nvSpPr>
      <dsp:spPr>
        <a:xfrm rot="16200000">
          <a:off x="362845" y="-362845"/>
          <a:ext cx="1208816" cy="1934507"/>
        </a:xfrm>
        <a:prstGeom prst="round1Rect">
          <a:avLst/>
        </a:prstGeom>
        <a:solidFill>
          <a:schemeClr val="bg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sv-SE" sz="1700" kern="1200" dirty="0" smtClean="0">
              <a:solidFill>
                <a:schemeClr val="bg2"/>
              </a:solidFill>
            </a:rPr>
            <a:t>Kunskapshöjande insatser</a:t>
          </a:r>
          <a:endParaRPr lang="sv-SE" sz="1700" kern="1200" dirty="0">
            <a:solidFill>
              <a:schemeClr val="bg2"/>
            </a:solidFill>
          </a:endParaRPr>
        </a:p>
      </dsp:txBody>
      <dsp:txXfrm rot="5400000">
        <a:off x="0" y="0"/>
        <a:ext cx="1934507" cy="906612"/>
      </dsp:txXfrm>
    </dsp:sp>
    <dsp:sp modelId="{19B09B85-F434-4273-8FE9-84197CBBD7F4}">
      <dsp:nvSpPr>
        <dsp:cNvPr id="0" name=""/>
        <dsp:cNvSpPr/>
      </dsp:nvSpPr>
      <dsp:spPr>
        <a:xfrm>
          <a:off x="1934507" y="0"/>
          <a:ext cx="1934507" cy="1208816"/>
        </a:xfrm>
        <a:prstGeom prst="round1Rect">
          <a:avLst/>
        </a:prstGeom>
        <a:solidFill>
          <a:schemeClr val="bg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sv-SE" sz="1700" kern="1200" dirty="0" smtClean="0">
              <a:solidFill>
                <a:schemeClr val="bg2"/>
              </a:solidFill>
            </a:rPr>
            <a:t>Finansiering eller ekonomiskt bidrag av projekt/tjänster</a:t>
          </a:r>
          <a:endParaRPr lang="sv-SE" sz="1700" kern="1200" dirty="0">
            <a:solidFill>
              <a:schemeClr val="bg2"/>
            </a:solidFill>
          </a:endParaRPr>
        </a:p>
      </dsp:txBody>
      <dsp:txXfrm>
        <a:off x="1934507" y="0"/>
        <a:ext cx="1934507" cy="906612"/>
      </dsp:txXfrm>
    </dsp:sp>
    <dsp:sp modelId="{8440FDDC-8B3E-460B-8727-2C52D43C0ABE}">
      <dsp:nvSpPr>
        <dsp:cNvPr id="0" name=""/>
        <dsp:cNvSpPr/>
      </dsp:nvSpPr>
      <dsp:spPr>
        <a:xfrm rot="10800000">
          <a:off x="0" y="1208816"/>
          <a:ext cx="1934507" cy="1208816"/>
        </a:xfrm>
        <a:prstGeom prst="round1Rect">
          <a:avLst/>
        </a:prstGeom>
        <a:solidFill>
          <a:schemeClr val="bg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sv-SE" sz="1700" kern="1200" dirty="0" smtClean="0">
              <a:solidFill>
                <a:schemeClr val="bg2"/>
              </a:solidFill>
            </a:rPr>
            <a:t>Behovsanalyser, teknikutvärderingar</a:t>
          </a:r>
          <a:endParaRPr lang="sv-SE" sz="1700" kern="1200" dirty="0">
            <a:solidFill>
              <a:schemeClr val="bg2"/>
            </a:solidFill>
          </a:endParaRPr>
        </a:p>
      </dsp:txBody>
      <dsp:txXfrm rot="10800000">
        <a:off x="0" y="1511021"/>
        <a:ext cx="1934507" cy="906612"/>
      </dsp:txXfrm>
    </dsp:sp>
    <dsp:sp modelId="{F7B1093E-E237-4F97-B220-F7B75687C7EB}">
      <dsp:nvSpPr>
        <dsp:cNvPr id="0" name=""/>
        <dsp:cNvSpPr/>
      </dsp:nvSpPr>
      <dsp:spPr>
        <a:xfrm rot="5400000">
          <a:off x="2297352" y="845971"/>
          <a:ext cx="1208816" cy="1934507"/>
        </a:xfrm>
        <a:prstGeom prst="round1Rect">
          <a:avLst/>
        </a:prstGeom>
        <a:solidFill>
          <a:schemeClr val="bg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sv-SE" sz="1700" kern="1200" dirty="0" smtClean="0">
              <a:solidFill>
                <a:schemeClr val="bg2"/>
              </a:solidFill>
            </a:rPr>
            <a:t>Samverkan</a:t>
          </a:r>
          <a:endParaRPr lang="sv-SE" sz="1700" kern="1200" dirty="0">
            <a:solidFill>
              <a:schemeClr val="bg2"/>
            </a:solidFill>
          </a:endParaRPr>
        </a:p>
      </dsp:txBody>
      <dsp:txXfrm rot="-5400000">
        <a:off x="1934507" y="1511020"/>
        <a:ext cx="1934507" cy="906612"/>
      </dsp:txXfrm>
    </dsp:sp>
    <dsp:sp modelId="{148A0E38-3387-40C8-8B9B-73BADCB70A3A}">
      <dsp:nvSpPr>
        <dsp:cNvPr id="0" name=""/>
        <dsp:cNvSpPr/>
      </dsp:nvSpPr>
      <dsp:spPr>
        <a:xfrm>
          <a:off x="1674956" y="1009464"/>
          <a:ext cx="519101" cy="398704"/>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sv-SE" sz="1700" kern="1200" dirty="0"/>
        </a:p>
      </dsp:txBody>
      <dsp:txXfrm>
        <a:off x="1694419" y="1028927"/>
        <a:ext cx="480175" cy="359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A28A7-E6ED-474F-BF35-7E4029E7BD44}">
      <dsp:nvSpPr>
        <dsp:cNvPr id="0" name=""/>
        <dsp:cNvSpPr/>
      </dsp:nvSpPr>
      <dsp:spPr>
        <a:xfrm>
          <a:off x="0" y="0"/>
          <a:ext cx="6048668" cy="1512168"/>
        </a:xfrm>
        <a:prstGeom prst="rightArrow">
          <a:avLst/>
        </a:prstGeom>
        <a:solidFill>
          <a:srgbClr val="C00000"/>
        </a:solidFill>
        <a:ln>
          <a:noFill/>
        </a:ln>
        <a:effectLst/>
      </dsp:spPr>
      <dsp:style>
        <a:lnRef idx="0">
          <a:scrgbClr r="0" g="0" b="0"/>
        </a:lnRef>
        <a:fillRef idx="1">
          <a:scrgbClr r="0" g="0" b="0"/>
        </a:fillRef>
        <a:effectRef idx="0">
          <a:scrgbClr r="0" g="0" b="0"/>
        </a:effectRef>
        <a:fontRef idx="minor"/>
      </dsp:style>
    </dsp:sp>
    <dsp:sp modelId="{8252F035-9756-42AE-8253-537875514746}">
      <dsp:nvSpPr>
        <dsp:cNvPr id="0" name=""/>
        <dsp:cNvSpPr/>
      </dsp:nvSpPr>
      <dsp:spPr>
        <a:xfrm>
          <a:off x="3027" y="453650"/>
          <a:ext cx="946434" cy="60486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smtClean="0"/>
            <a:t>Regissörer</a:t>
          </a:r>
          <a:endParaRPr lang="sv-SE" sz="1200" kern="1200" dirty="0"/>
        </a:p>
      </dsp:txBody>
      <dsp:txXfrm>
        <a:off x="32554" y="483177"/>
        <a:ext cx="887380" cy="545813"/>
      </dsp:txXfrm>
    </dsp:sp>
    <dsp:sp modelId="{3EBA2C50-D31E-443D-A893-A94E18994991}">
      <dsp:nvSpPr>
        <dsp:cNvPr id="0" name=""/>
        <dsp:cNvSpPr/>
      </dsp:nvSpPr>
      <dsp:spPr>
        <a:xfrm>
          <a:off x="1022263" y="453650"/>
          <a:ext cx="946434" cy="60486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smtClean="0"/>
            <a:t>Produktions-bolag</a:t>
          </a:r>
          <a:endParaRPr lang="sv-SE" sz="1200" kern="1200" dirty="0"/>
        </a:p>
      </dsp:txBody>
      <dsp:txXfrm>
        <a:off x="1051790" y="483177"/>
        <a:ext cx="887380" cy="545813"/>
      </dsp:txXfrm>
    </dsp:sp>
    <dsp:sp modelId="{4FB897B2-7A90-48D7-8603-E400D178DA67}">
      <dsp:nvSpPr>
        <dsp:cNvPr id="0" name=""/>
        <dsp:cNvSpPr/>
      </dsp:nvSpPr>
      <dsp:spPr>
        <a:xfrm>
          <a:off x="2041500" y="453650"/>
          <a:ext cx="946434" cy="60486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smtClean="0"/>
            <a:t>Post-produktions-bolag</a:t>
          </a:r>
          <a:endParaRPr lang="sv-SE" sz="1200" kern="1200" dirty="0"/>
        </a:p>
      </dsp:txBody>
      <dsp:txXfrm>
        <a:off x="2071027" y="483177"/>
        <a:ext cx="887380" cy="545813"/>
      </dsp:txXfrm>
    </dsp:sp>
    <dsp:sp modelId="{3CC097C1-9FAD-48CD-BA93-07CEC473D4D0}">
      <dsp:nvSpPr>
        <dsp:cNvPr id="0" name=""/>
        <dsp:cNvSpPr/>
      </dsp:nvSpPr>
      <dsp:spPr>
        <a:xfrm>
          <a:off x="3060737" y="453650"/>
          <a:ext cx="946434" cy="60486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smtClean="0"/>
            <a:t>Film- distributörer</a:t>
          </a:r>
          <a:endParaRPr lang="sv-SE" sz="1200" kern="1200" dirty="0"/>
        </a:p>
      </dsp:txBody>
      <dsp:txXfrm>
        <a:off x="3090264" y="483177"/>
        <a:ext cx="887380" cy="545813"/>
      </dsp:txXfrm>
    </dsp:sp>
    <dsp:sp modelId="{040119A0-1325-4F19-87CB-1F87C417FC82}">
      <dsp:nvSpPr>
        <dsp:cNvPr id="0" name=""/>
        <dsp:cNvSpPr/>
      </dsp:nvSpPr>
      <dsp:spPr>
        <a:xfrm>
          <a:off x="4079973" y="453650"/>
          <a:ext cx="946434" cy="60486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smtClean="0"/>
            <a:t>Biograf- ägare</a:t>
          </a:r>
          <a:endParaRPr lang="sv-SE" sz="1200" kern="1200" dirty="0"/>
        </a:p>
      </dsp:txBody>
      <dsp:txXfrm>
        <a:off x="4109500" y="483177"/>
        <a:ext cx="887380" cy="545813"/>
      </dsp:txXfrm>
    </dsp:sp>
    <dsp:sp modelId="{C01F3C52-E75C-4D13-B417-E50D54AAD81C}">
      <dsp:nvSpPr>
        <dsp:cNvPr id="0" name=""/>
        <dsp:cNvSpPr/>
      </dsp:nvSpPr>
      <dsp:spPr>
        <a:xfrm>
          <a:off x="5102237" y="475250"/>
          <a:ext cx="946434" cy="60486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smtClean="0"/>
            <a:t>Biobesökare</a:t>
          </a:r>
          <a:endParaRPr lang="sv-SE" sz="1200" kern="1200" dirty="0"/>
        </a:p>
      </dsp:txBody>
      <dsp:txXfrm>
        <a:off x="5131764" y="504777"/>
        <a:ext cx="887380" cy="54581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E723F75A-366A-49E3-94D8-EFC00962001A}" type="datetimeFigureOut">
              <a:rPr lang="sv-SE" smtClean="0"/>
              <a:t>2016-04-13</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810722D-C9C9-4F36-BD6F-0301507E2451}" type="slidenum">
              <a:rPr lang="sv-SE" smtClean="0"/>
              <a:t>‹Nr.›</a:t>
            </a:fld>
            <a:endParaRPr lang="sv-SE"/>
          </a:p>
        </p:txBody>
      </p:sp>
    </p:spTree>
    <p:extLst>
      <p:ext uri="{BB962C8B-B14F-4D97-AF65-F5344CB8AC3E}">
        <p14:creationId xmlns:p14="http://schemas.microsoft.com/office/powerpoint/2010/main" val="340316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solidFill>
                  <a:prstClr val="black"/>
                </a:solidFill>
              </a:rPr>
              <a:pPr/>
              <a:t>1</a:t>
            </a:fld>
            <a:endParaRPr lang="sv-SE">
              <a:solidFill>
                <a:prstClr val="black"/>
              </a:solidFill>
            </a:endParaRPr>
          </a:p>
        </p:txBody>
      </p:sp>
    </p:spTree>
    <p:extLst>
      <p:ext uri="{BB962C8B-B14F-4D97-AF65-F5344CB8AC3E}">
        <p14:creationId xmlns:p14="http://schemas.microsoft.com/office/powerpoint/2010/main" val="3680917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t>10</a:t>
            </a:fld>
            <a:endParaRPr lang="sv-SE"/>
          </a:p>
        </p:txBody>
      </p:sp>
    </p:spTree>
    <p:extLst>
      <p:ext uri="{BB962C8B-B14F-4D97-AF65-F5344CB8AC3E}">
        <p14:creationId xmlns:p14="http://schemas.microsoft.com/office/powerpoint/2010/main" val="115053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8287" cy="3724275"/>
          </a:xfrm>
        </p:spPr>
      </p:sp>
      <p:sp>
        <p:nvSpPr>
          <p:cNvPr id="3" name="Platshållare för anteckningar 2"/>
          <p:cNvSpPr>
            <a:spLocks noGrp="1"/>
          </p:cNvSpPr>
          <p:nvPr>
            <p:ph type="body" idx="1"/>
          </p:nvPr>
        </p:nvSpPr>
        <p:spPr/>
        <p:txBody>
          <a:bodyPr/>
          <a:lstStyle/>
          <a:p>
            <a:r>
              <a:rPr lang="sv-SE" dirty="0" smtClean="0"/>
              <a:t>PTS trettonde innovationstävling med temat ”Bäst i branschen” pågår mellan 3 maj och 15 juni 2016. Vi vill få fram goda exempel som visar på att det går att skapa både tillgängliga och tilltalande webb-platser i teknisk framkant. Sådana exempel är det ont om idag och fältet ligger öppet för att bli bland de bästa. Vi tror att det finns stora möjligheter att markant öka tillgängligheten med rätt fokus på webbplatsens syfte och behoven hos hela </a:t>
            </a:r>
            <a:r>
              <a:rPr lang="sv-SE" dirty="0" err="1" smtClean="0"/>
              <a:t>spektrat</a:t>
            </a:r>
            <a:r>
              <a:rPr lang="sv-SE" dirty="0" smtClean="0"/>
              <a:t> av användare. Vi efterfrågar innovativa angrepps-sätt och metoder att effektivt uppnå ökad tillgänglighet så att det blir lättare för fler att följa efter.</a:t>
            </a:r>
          </a:p>
          <a:p>
            <a:r>
              <a:rPr lang="sv-SE" dirty="0" smtClean="0"/>
              <a:t>Ansökningarna ska innehålla lösningar som kan underlätta för alla, oavsett funktionsförmåga, men ska speciellt fungera för personer med någon funktionsnedsättning.</a:t>
            </a:r>
          </a:p>
          <a:p>
            <a:r>
              <a:rPr lang="sv-SE" dirty="0" smtClean="0"/>
              <a:t>Läs mer på www.pts.se/innovation13</a:t>
            </a:r>
          </a:p>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solidFill>
                  <a:prstClr val="black"/>
                </a:solidFill>
              </a:rPr>
              <a:pPr/>
              <a:t>11</a:t>
            </a:fld>
            <a:endParaRPr lang="sv-SE">
              <a:solidFill>
                <a:prstClr val="black"/>
              </a:solidFill>
            </a:endParaRPr>
          </a:p>
        </p:txBody>
      </p:sp>
    </p:spTree>
    <p:extLst>
      <p:ext uri="{BB962C8B-B14F-4D97-AF65-F5344CB8AC3E}">
        <p14:creationId xmlns:p14="http://schemas.microsoft.com/office/powerpoint/2010/main" val="147014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t>12</a:t>
            </a:fld>
            <a:endParaRPr lang="sv-SE"/>
          </a:p>
        </p:txBody>
      </p:sp>
    </p:spTree>
    <p:extLst>
      <p:ext uri="{BB962C8B-B14F-4D97-AF65-F5344CB8AC3E}">
        <p14:creationId xmlns:p14="http://schemas.microsoft.com/office/powerpoint/2010/main" val="133794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p:txBody>
      </p:sp>
      <p:sp>
        <p:nvSpPr>
          <p:cNvPr id="4" name="Platshållare för bildnummer 3"/>
          <p:cNvSpPr>
            <a:spLocks noGrp="1"/>
          </p:cNvSpPr>
          <p:nvPr>
            <p:ph type="sldNum" sz="quarter" idx="10"/>
          </p:nvPr>
        </p:nvSpPr>
        <p:spPr/>
        <p:txBody>
          <a:bodyPr/>
          <a:lstStyle/>
          <a:p>
            <a:fld id="{1810722D-C9C9-4F36-BD6F-0301507E2451}" type="slidenum">
              <a:rPr lang="sv-SE" smtClean="0"/>
              <a:t>13</a:t>
            </a:fld>
            <a:endParaRPr lang="sv-SE"/>
          </a:p>
        </p:txBody>
      </p:sp>
    </p:spTree>
    <p:extLst>
      <p:ext uri="{BB962C8B-B14F-4D97-AF65-F5344CB8AC3E}">
        <p14:creationId xmlns:p14="http://schemas.microsoft.com/office/powerpoint/2010/main" val="1065857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t>14</a:t>
            </a:fld>
            <a:endParaRPr lang="sv-SE"/>
          </a:p>
        </p:txBody>
      </p:sp>
    </p:spTree>
    <p:extLst>
      <p:ext uri="{BB962C8B-B14F-4D97-AF65-F5344CB8AC3E}">
        <p14:creationId xmlns:p14="http://schemas.microsoft.com/office/powerpoint/2010/main" val="1272629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t>15</a:t>
            </a:fld>
            <a:endParaRPr lang="sv-SE"/>
          </a:p>
        </p:txBody>
      </p:sp>
    </p:spTree>
    <p:extLst>
      <p:ext uri="{BB962C8B-B14F-4D97-AF65-F5344CB8AC3E}">
        <p14:creationId xmlns:p14="http://schemas.microsoft.com/office/powerpoint/2010/main" val="2469474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t>16</a:t>
            </a:fld>
            <a:endParaRPr lang="sv-SE"/>
          </a:p>
        </p:txBody>
      </p:sp>
    </p:spTree>
    <p:extLst>
      <p:ext uri="{BB962C8B-B14F-4D97-AF65-F5344CB8AC3E}">
        <p14:creationId xmlns:p14="http://schemas.microsoft.com/office/powerpoint/2010/main" val="304758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t>17</a:t>
            </a:fld>
            <a:endParaRPr lang="sv-SE"/>
          </a:p>
        </p:txBody>
      </p:sp>
    </p:spTree>
    <p:extLst>
      <p:ext uri="{BB962C8B-B14F-4D97-AF65-F5344CB8AC3E}">
        <p14:creationId xmlns:p14="http://schemas.microsoft.com/office/powerpoint/2010/main" val="301739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solidFill>
                  <a:prstClr val="black"/>
                </a:solidFill>
              </a:rPr>
              <a:pPr/>
              <a:t>2</a:t>
            </a:fld>
            <a:endParaRPr lang="sv-SE" dirty="0">
              <a:solidFill>
                <a:prstClr val="black"/>
              </a:solidFill>
            </a:endParaRPr>
          </a:p>
        </p:txBody>
      </p:sp>
    </p:spTree>
    <p:extLst>
      <p:ext uri="{BB962C8B-B14F-4D97-AF65-F5344CB8AC3E}">
        <p14:creationId xmlns:p14="http://schemas.microsoft.com/office/powerpoint/2010/main" val="41105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t>3</a:t>
            </a:fld>
            <a:endParaRPr lang="sv-SE"/>
          </a:p>
        </p:txBody>
      </p:sp>
    </p:spTree>
    <p:extLst>
      <p:ext uri="{BB962C8B-B14F-4D97-AF65-F5344CB8AC3E}">
        <p14:creationId xmlns:p14="http://schemas.microsoft.com/office/powerpoint/2010/main" val="225236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t>4</a:t>
            </a:fld>
            <a:endParaRPr lang="sv-SE"/>
          </a:p>
        </p:txBody>
      </p:sp>
    </p:spTree>
    <p:extLst>
      <p:ext uri="{BB962C8B-B14F-4D97-AF65-F5344CB8AC3E}">
        <p14:creationId xmlns:p14="http://schemas.microsoft.com/office/powerpoint/2010/main" val="66967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1810722D-C9C9-4F36-BD6F-0301507E2451}" type="slidenum">
              <a:rPr lang="sv-SE" smtClean="0">
                <a:solidFill>
                  <a:prstClr val="black"/>
                </a:solidFill>
              </a:rPr>
              <a:pPr/>
              <a:t>5</a:t>
            </a:fld>
            <a:endParaRPr lang="sv-SE">
              <a:solidFill>
                <a:prstClr val="black"/>
              </a:solidFill>
            </a:endParaRPr>
          </a:p>
        </p:txBody>
      </p:sp>
    </p:spTree>
    <p:extLst>
      <p:ext uri="{BB962C8B-B14F-4D97-AF65-F5344CB8AC3E}">
        <p14:creationId xmlns:p14="http://schemas.microsoft.com/office/powerpoint/2010/main" val="426289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solidFill>
                  <a:prstClr val="black"/>
                </a:solidFill>
              </a:rPr>
              <a:pPr/>
              <a:t>6</a:t>
            </a:fld>
            <a:endParaRPr lang="sv-SE">
              <a:solidFill>
                <a:prstClr val="black"/>
              </a:solidFill>
            </a:endParaRPr>
          </a:p>
        </p:txBody>
      </p:sp>
    </p:spTree>
    <p:extLst>
      <p:ext uri="{BB962C8B-B14F-4D97-AF65-F5344CB8AC3E}">
        <p14:creationId xmlns:p14="http://schemas.microsoft.com/office/powerpoint/2010/main" val="108676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solidFill>
                  <a:prstClr val="black"/>
                </a:solidFill>
              </a:rPr>
              <a:pPr/>
              <a:t>7</a:t>
            </a:fld>
            <a:endParaRPr lang="sv-SE">
              <a:solidFill>
                <a:prstClr val="black"/>
              </a:solidFill>
            </a:endParaRPr>
          </a:p>
        </p:txBody>
      </p:sp>
    </p:spTree>
    <p:extLst>
      <p:ext uri="{BB962C8B-B14F-4D97-AF65-F5344CB8AC3E}">
        <p14:creationId xmlns:p14="http://schemas.microsoft.com/office/powerpoint/2010/main" val="393396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t>8</a:t>
            </a:fld>
            <a:endParaRPr lang="sv-SE"/>
          </a:p>
        </p:txBody>
      </p:sp>
    </p:spTree>
    <p:extLst>
      <p:ext uri="{BB962C8B-B14F-4D97-AF65-F5344CB8AC3E}">
        <p14:creationId xmlns:p14="http://schemas.microsoft.com/office/powerpoint/2010/main" val="51179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10722D-C9C9-4F36-BD6F-0301507E2451}" type="slidenum">
              <a:rPr lang="sv-SE" smtClean="0"/>
              <a:t>9</a:t>
            </a:fld>
            <a:endParaRPr lang="sv-SE"/>
          </a:p>
        </p:txBody>
      </p:sp>
    </p:spTree>
    <p:extLst>
      <p:ext uri="{BB962C8B-B14F-4D97-AF65-F5344CB8AC3E}">
        <p14:creationId xmlns:p14="http://schemas.microsoft.com/office/powerpoint/2010/main" val="114686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077" name="Rectangle 5"/>
          <p:cNvSpPr>
            <a:spLocks noGrp="1" noChangeArrowheads="1"/>
          </p:cNvSpPr>
          <p:nvPr>
            <p:ph type="ctrTitle" sz="quarter" hasCustomPrompt="1"/>
          </p:nvPr>
        </p:nvSpPr>
        <p:spPr>
          <a:xfrm>
            <a:off x="395536" y="555526"/>
            <a:ext cx="8352928" cy="1656184"/>
          </a:xfrm>
        </p:spPr>
        <p:txBody>
          <a:bodyPr anchor="b"/>
          <a:lstStyle>
            <a:lvl1pPr>
              <a:lnSpc>
                <a:spcPct val="100000"/>
              </a:lnSpc>
              <a:defRPr sz="4400" b="1" baseline="0">
                <a:solidFill>
                  <a:schemeClr val="tx1"/>
                </a:solidFill>
              </a:defRPr>
            </a:lvl1pPr>
          </a:lstStyle>
          <a:p>
            <a:pPr lvl="0"/>
            <a:r>
              <a:rPr lang="sv-SE" noProof="0" dirty="0" smtClean="0"/>
              <a:t>Rubrik på din presentation</a:t>
            </a:r>
            <a:endParaRPr lang="en-US" noProof="0" dirty="0" smtClean="0"/>
          </a:p>
        </p:txBody>
      </p:sp>
      <p:sp>
        <p:nvSpPr>
          <p:cNvPr id="3078" name="Rectangle 6"/>
          <p:cNvSpPr>
            <a:spLocks noGrp="1" noChangeArrowheads="1"/>
          </p:cNvSpPr>
          <p:nvPr>
            <p:ph type="subTitle" sz="quarter" idx="1" hasCustomPrompt="1"/>
          </p:nvPr>
        </p:nvSpPr>
        <p:spPr>
          <a:xfrm>
            <a:off x="395536" y="2449966"/>
            <a:ext cx="8352928" cy="1242442"/>
          </a:xfrm>
        </p:spPr>
        <p:txBody>
          <a:bodyPr anchor="ctr"/>
          <a:lstStyle>
            <a:lvl1pPr marL="0" indent="0" algn="ctr">
              <a:buFontTx/>
              <a:buNone/>
              <a:defRPr baseline="0">
                <a:solidFill>
                  <a:srgbClr val="FFFFFF"/>
                </a:solidFill>
              </a:defRPr>
            </a:lvl1pPr>
          </a:lstStyle>
          <a:p>
            <a:pPr lvl="0"/>
            <a:r>
              <a:rPr lang="sv-SE" noProof="0" dirty="0" smtClean="0"/>
              <a:t>Skriv underrubrik här</a:t>
            </a:r>
            <a:endParaRPr lang="en-US" noProof="0" dirty="0" smtClean="0"/>
          </a:p>
        </p:txBody>
      </p:sp>
      <p:sp>
        <p:nvSpPr>
          <p:cNvPr id="8" name="Rektangel 7"/>
          <p:cNvSpPr/>
          <p:nvPr userDrawn="1"/>
        </p:nvSpPr>
        <p:spPr bwMode="auto">
          <a:xfrm>
            <a:off x="-9054" y="4774056"/>
            <a:ext cx="9151464" cy="37080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err="1" smtClean="0">
              <a:ln>
                <a:noFill/>
              </a:ln>
              <a:solidFill>
                <a:schemeClr val="tx1"/>
              </a:solidFill>
              <a:effectLst/>
              <a:latin typeface="+mn-lt"/>
            </a:endParaRPr>
          </a:p>
        </p:txBody>
      </p:sp>
      <p:pic>
        <p:nvPicPr>
          <p:cNvPr id="9" name="Bildobjekt 8" descr="PTS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1620" y="4808768"/>
            <a:ext cx="491446" cy="256552"/>
          </a:xfrm>
          <a:prstGeom prst="rect">
            <a:avLst/>
          </a:prstGeom>
        </p:spPr>
      </p:pic>
      <p:sp>
        <p:nvSpPr>
          <p:cNvPr id="13" name="Platshållare för text 3"/>
          <p:cNvSpPr txBox="1">
            <a:spLocks/>
          </p:cNvSpPr>
          <p:nvPr userDrawn="1"/>
        </p:nvSpPr>
        <p:spPr>
          <a:xfrm>
            <a:off x="832466" y="4886516"/>
            <a:ext cx="2457699" cy="360040"/>
          </a:xfrm>
          <a:prstGeom prst="rect">
            <a:avLst/>
          </a:prstGeom>
        </p:spPr>
        <p:txBody>
          <a:bodyPr/>
          <a:lstStyle>
            <a:lvl1pPr marL="0" indent="0" algn="l" rtl="0" eaLnBrk="1" fontAlgn="base" hangingPunct="1">
              <a:spcBef>
                <a:spcPct val="20000"/>
              </a:spcBef>
              <a:spcAft>
                <a:spcPct val="0"/>
              </a:spcAft>
              <a:buClr>
                <a:schemeClr val="tx1"/>
              </a:buClr>
              <a:buNone/>
              <a:defRPr sz="1600" baseline="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Tw Cen MT"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Tw Cen MT" pitchFamily="34" charset="0"/>
              </a:defRPr>
            </a:lvl3pPr>
            <a:lvl4pPr marL="1600200" indent="-228600" algn="l" rtl="0" eaLnBrk="1" fontAlgn="base" hangingPunct="1">
              <a:spcBef>
                <a:spcPct val="20000"/>
              </a:spcBef>
              <a:spcAft>
                <a:spcPct val="0"/>
              </a:spcAft>
              <a:buClr>
                <a:schemeClr val="tx1"/>
              </a:buClr>
              <a:buChar char="•"/>
              <a:defRPr sz="2400">
                <a:solidFill>
                  <a:schemeClr val="tx1"/>
                </a:solidFill>
                <a:latin typeface="Tw Cen MT" pitchFamily="34" charset="0"/>
              </a:defRPr>
            </a:lvl4pPr>
            <a:lvl5pPr marL="2057400" indent="-228600" algn="l" rtl="0" eaLnBrk="1" fontAlgn="base" hangingPunct="1">
              <a:spcBef>
                <a:spcPct val="20000"/>
              </a:spcBef>
              <a:spcAft>
                <a:spcPct val="0"/>
              </a:spcAft>
              <a:buClr>
                <a:schemeClr val="tx1"/>
              </a:buClr>
              <a:buChar char="•"/>
              <a:defRPr sz="2400">
                <a:solidFill>
                  <a:schemeClr val="tx1"/>
                </a:solidFill>
                <a:latin typeface="Tw Cen MT" pitchFamily="34" charset="0"/>
              </a:defRPr>
            </a:lvl5pPr>
            <a:lvl6pPr marL="2514600" indent="-228600" algn="l" rtl="0" eaLnBrk="1" fontAlgn="base" hangingPunct="1">
              <a:spcBef>
                <a:spcPct val="20000"/>
              </a:spcBef>
              <a:spcAft>
                <a:spcPct val="0"/>
              </a:spcAft>
              <a:buClr>
                <a:schemeClr val="accent1"/>
              </a:buClr>
              <a:buChar char="•"/>
              <a:defRPr sz="32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32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32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3200">
                <a:solidFill>
                  <a:schemeClr val="tx1"/>
                </a:solidFill>
                <a:latin typeface="+mn-lt"/>
              </a:defRPr>
            </a:lvl9pPr>
          </a:lstStyle>
          <a:p>
            <a:r>
              <a:rPr lang="sv-SE" sz="900" kern="0" dirty="0" smtClean="0">
                <a:solidFill>
                  <a:schemeClr val="accent6"/>
                </a:solidFill>
                <a:latin typeface="Verdana" pitchFamily="34" charset="0"/>
                <a:ea typeface="Verdana" pitchFamily="34" charset="0"/>
                <a:cs typeface="Verdana" pitchFamily="34" charset="0"/>
              </a:rPr>
              <a:t>Post- och telestyrelsen</a:t>
            </a:r>
            <a:endParaRPr lang="sv-SE" sz="900" kern="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innehåll/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39552" y="195486"/>
            <a:ext cx="8064896" cy="1008112"/>
          </a:xfrm>
        </p:spPr>
        <p:txBody>
          <a:bodyPr/>
          <a:lstStyle/>
          <a:p>
            <a:r>
              <a:rPr lang="sv-SE" dirty="0" smtClean="0"/>
              <a:t>Skriv rubrik här</a:t>
            </a:r>
            <a:endParaRPr lang="sv-SE" dirty="0"/>
          </a:p>
        </p:txBody>
      </p:sp>
      <p:sp>
        <p:nvSpPr>
          <p:cNvPr id="8" name="Platshållare för bild 3"/>
          <p:cNvSpPr>
            <a:spLocks noGrp="1"/>
          </p:cNvSpPr>
          <p:nvPr>
            <p:ph type="pic" sz="quarter" idx="17"/>
          </p:nvPr>
        </p:nvSpPr>
        <p:spPr>
          <a:xfrm>
            <a:off x="539552" y="3255287"/>
            <a:ext cx="1836000" cy="1404695"/>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200"/>
            </a:lvl1pPr>
          </a:lstStyle>
          <a:p>
            <a:r>
              <a:rPr lang="sv-SE" smtClean="0"/>
              <a:t>Klicka på ikonen för att lägga till en bild</a:t>
            </a:r>
            <a:endParaRPr lang="sv-SE" dirty="0"/>
          </a:p>
        </p:txBody>
      </p:sp>
      <p:sp>
        <p:nvSpPr>
          <p:cNvPr id="10" name="Platshållare för bild 3"/>
          <p:cNvSpPr>
            <a:spLocks noGrp="1"/>
          </p:cNvSpPr>
          <p:nvPr>
            <p:ph type="pic" sz="quarter" idx="18"/>
          </p:nvPr>
        </p:nvSpPr>
        <p:spPr>
          <a:xfrm>
            <a:off x="2591984" y="3255287"/>
            <a:ext cx="1836000" cy="1404695"/>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200"/>
            </a:lvl1pPr>
          </a:lstStyle>
          <a:p>
            <a:r>
              <a:rPr lang="sv-SE" smtClean="0"/>
              <a:t>Klicka på ikonen för att lägga till en bild</a:t>
            </a:r>
            <a:endParaRPr lang="sv-SE" dirty="0"/>
          </a:p>
        </p:txBody>
      </p:sp>
      <p:sp>
        <p:nvSpPr>
          <p:cNvPr id="11" name="Platshållare för bild 3"/>
          <p:cNvSpPr>
            <a:spLocks noGrp="1"/>
          </p:cNvSpPr>
          <p:nvPr>
            <p:ph type="pic" sz="quarter" idx="19"/>
          </p:nvPr>
        </p:nvSpPr>
        <p:spPr>
          <a:xfrm>
            <a:off x="4680216" y="3255287"/>
            <a:ext cx="1836000" cy="1404695"/>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200"/>
            </a:lvl1pPr>
          </a:lstStyle>
          <a:p>
            <a:r>
              <a:rPr lang="sv-SE" smtClean="0"/>
              <a:t>Klicka på ikonen för att lägga till en bild</a:t>
            </a:r>
            <a:endParaRPr lang="sv-SE" dirty="0"/>
          </a:p>
        </p:txBody>
      </p:sp>
      <p:sp>
        <p:nvSpPr>
          <p:cNvPr id="7" name="Platshållare för innehåll 2"/>
          <p:cNvSpPr>
            <a:spLocks noGrp="1"/>
          </p:cNvSpPr>
          <p:nvPr>
            <p:ph idx="1" hasCustomPrompt="1"/>
          </p:nvPr>
        </p:nvSpPr>
        <p:spPr>
          <a:xfrm>
            <a:off x="539552" y="1275606"/>
            <a:ext cx="8064896" cy="1872208"/>
          </a:xfrm>
        </p:spPr>
        <p:txBody>
          <a:body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Tree>
    <p:extLst>
      <p:ext uri="{BB962C8B-B14F-4D97-AF65-F5344CB8AC3E}">
        <p14:creationId xmlns:p14="http://schemas.microsoft.com/office/powerpoint/2010/main" val="16314817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39552" y="195486"/>
            <a:ext cx="8064896" cy="1008112"/>
          </a:xfrm>
        </p:spPr>
        <p:txBody>
          <a:bodyPr/>
          <a:lstStyle/>
          <a:p>
            <a:r>
              <a:rPr lang="sv-SE" dirty="0" smtClean="0"/>
              <a:t>Skriv rubrik här</a:t>
            </a:r>
            <a:endParaRPr lang="sv-SE" dirty="0"/>
          </a:p>
        </p:txBody>
      </p:sp>
    </p:spTree>
    <p:extLst>
      <p:ext uri="{BB962C8B-B14F-4D97-AF65-F5344CB8AC3E}">
        <p14:creationId xmlns:p14="http://schemas.microsoft.com/office/powerpoint/2010/main" val="26345200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3922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 mast">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539552" y="195486"/>
            <a:ext cx="8064896" cy="1008112"/>
          </a:xfrm>
        </p:spPr>
        <p:txBody>
          <a:bodyPr/>
          <a:lstStyle/>
          <a:p>
            <a:r>
              <a:rPr lang="sv-SE" dirty="0" smtClean="0"/>
              <a:t>Skriv rubrik här</a:t>
            </a:r>
            <a:endParaRPr lang="sv-SE" dirty="0"/>
          </a:p>
        </p:txBody>
      </p:sp>
      <p:sp>
        <p:nvSpPr>
          <p:cNvPr id="5" name="Platshållare för innehåll 2"/>
          <p:cNvSpPr>
            <a:spLocks noGrp="1"/>
          </p:cNvSpPr>
          <p:nvPr>
            <p:ph idx="1" hasCustomPrompt="1"/>
          </p:nvPr>
        </p:nvSpPr>
        <p:spPr>
          <a:xfrm>
            <a:off x="539552" y="1275606"/>
            <a:ext cx="7416824" cy="3384376"/>
          </a:xfrm>
        </p:spPr>
        <p:txBody>
          <a:body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pic>
        <p:nvPicPr>
          <p:cNvPr id="10" name="Bildobjekt 9" descr="Mast-lila.png"/>
          <p:cNvPicPr>
            <a:picLocks noChangeAspect="1"/>
          </p:cNvPicPr>
          <p:nvPr userDrawn="1"/>
        </p:nvPicPr>
        <p:blipFill>
          <a:blip r:embed="rId2" cstate="screen"/>
          <a:stretch>
            <a:fillRect/>
          </a:stretch>
        </p:blipFill>
        <p:spPr>
          <a:xfrm>
            <a:off x="8046618" y="-1"/>
            <a:ext cx="1097383" cy="4770827"/>
          </a:xfrm>
          <a:prstGeom prst="rect">
            <a:avLst/>
          </a:prstGeom>
        </p:spPr>
      </p:pic>
      <p:sp>
        <p:nvSpPr>
          <p:cNvPr id="12" name="Rektangel 11"/>
          <p:cNvSpPr/>
          <p:nvPr userDrawn="1"/>
        </p:nvSpPr>
        <p:spPr bwMode="auto">
          <a:xfrm>
            <a:off x="0" y="4774056"/>
            <a:ext cx="9142410" cy="37080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err="1" smtClean="0">
              <a:ln>
                <a:noFill/>
              </a:ln>
              <a:solidFill>
                <a:schemeClr val="tx1"/>
              </a:solidFill>
              <a:effectLst/>
              <a:latin typeface="+mn-lt"/>
            </a:endParaRPr>
          </a:p>
        </p:txBody>
      </p:sp>
      <p:pic>
        <p:nvPicPr>
          <p:cNvPr id="13" name="Bildobjekt 12" descr="PTSlogo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1620" y="4808768"/>
            <a:ext cx="491446" cy="256552"/>
          </a:xfrm>
          <a:prstGeom prst="rect">
            <a:avLst/>
          </a:prstGeom>
        </p:spPr>
      </p:pic>
    </p:spTree>
    <p:extLst>
      <p:ext uri="{BB962C8B-B14F-4D97-AF65-F5344CB8AC3E}">
        <p14:creationId xmlns:p14="http://schemas.microsoft.com/office/powerpoint/2010/main" val="33208658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 glob">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539552" y="195486"/>
            <a:ext cx="8064896" cy="1008112"/>
          </a:xfrm>
        </p:spPr>
        <p:txBody>
          <a:bodyPr/>
          <a:lstStyle/>
          <a:p>
            <a:r>
              <a:rPr lang="sv-SE" dirty="0" smtClean="0"/>
              <a:t>Skriv rubrik här</a:t>
            </a:r>
            <a:endParaRPr lang="sv-SE" dirty="0"/>
          </a:p>
        </p:txBody>
      </p:sp>
      <p:sp>
        <p:nvSpPr>
          <p:cNvPr id="5" name="Platshållare för innehåll 2"/>
          <p:cNvSpPr>
            <a:spLocks noGrp="1"/>
          </p:cNvSpPr>
          <p:nvPr>
            <p:ph idx="1" hasCustomPrompt="1"/>
          </p:nvPr>
        </p:nvSpPr>
        <p:spPr>
          <a:xfrm>
            <a:off x="539552" y="1275606"/>
            <a:ext cx="7344816" cy="3384376"/>
          </a:xfrm>
        </p:spPr>
        <p:txBody>
          <a:body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pic>
        <p:nvPicPr>
          <p:cNvPr id="6" name="Bildobjekt 5" descr="www-glob-2.png"/>
          <p:cNvPicPr>
            <a:picLocks noChangeAspect="1"/>
          </p:cNvPicPr>
          <p:nvPr userDrawn="1"/>
        </p:nvPicPr>
        <p:blipFill>
          <a:blip r:embed="rId2" cstate="screen"/>
          <a:srcRect/>
          <a:stretch>
            <a:fillRect/>
          </a:stretch>
        </p:blipFill>
        <p:spPr>
          <a:xfrm>
            <a:off x="7883610" y="2726883"/>
            <a:ext cx="1260390" cy="2048476"/>
          </a:xfrm>
          <a:prstGeom prst="rect">
            <a:avLst/>
          </a:prstGeom>
        </p:spPr>
      </p:pic>
      <p:sp>
        <p:nvSpPr>
          <p:cNvPr id="7" name="Rektangel 6"/>
          <p:cNvSpPr/>
          <p:nvPr userDrawn="1"/>
        </p:nvSpPr>
        <p:spPr bwMode="auto">
          <a:xfrm>
            <a:off x="0" y="4774056"/>
            <a:ext cx="9142410" cy="37080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err="1" smtClean="0">
              <a:ln>
                <a:noFill/>
              </a:ln>
              <a:solidFill>
                <a:schemeClr val="tx1"/>
              </a:solidFill>
              <a:effectLst/>
              <a:latin typeface="+mn-lt"/>
            </a:endParaRPr>
          </a:p>
        </p:txBody>
      </p:sp>
      <p:pic>
        <p:nvPicPr>
          <p:cNvPr id="8" name="Bildobjekt 7" descr="PTSlogo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1620" y="4808768"/>
            <a:ext cx="491446" cy="256552"/>
          </a:xfrm>
          <a:prstGeom prst="rect">
            <a:avLst/>
          </a:prstGeom>
        </p:spPr>
      </p:pic>
    </p:spTree>
    <p:extLst>
      <p:ext uri="{BB962C8B-B14F-4D97-AF65-F5344CB8AC3E}">
        <p14:creationId xmlns:p14="http://schemas.microsoft.com/office/powerpoint/2010/main" val="33208658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 fiber">
    <p:spTree>
      <p:nvGrpSpPr>
        <p:cNvPr id="1" name=""/>
        <p:cNvGrpSpPr/>
        <p:nvPr/>
      </p:nvGrpSpPr>
      <p:grpSpPr>
        <a:xfrm>
          <a:off x="0" y="0"/>
          <a:ext cx="0" cy="0"/>
          <a:chOff x="0" y="0"/>
          <a:chExt cx="0" cy="0"/>
        </a:xfrm>
      </p:grpSpPr>
      <p:sp>
        <p:nvSpPr>
          <p:cNvPr id="3" name="Rubrik 1"/>
          <p:cNvSpPr>
            <a:spLocks noGrp="1"/>
          </p:cNvSpPr>
          <p:nvPr>
            <p:ph type="title" hasCustomPrompt="1"/>
          </p:nvPr>
        </p:nvSpPr>
        <p:spPr>
          <a:xfrm>
            <a:off x="539552" y="195486"/>
            <a:ext cx="8064896" cy="1008112"/>
          </a:xfrm>
        </p:spPr>
        <p:txBody>
          <a:bodyPr/>
          <a:lstStyle/>
          <a:p>
            <a:r>
              <a:rPr lang="sv-SE" dirty="0" smtClean="0"/>
              <a:t>Skriv rubrik här</a:t>
            </a:r>
            <a:endParaRPr lang="sv-SE" dirty="0"/>
          </a:p>
        </p:txBody>
      </p:sp>
      <p:sp>
        <p:nvSpPr>
          <p:cNvPr id="4" name="Platshållare för innehåll 2"/>
          <p:cNvSpPr>
            <a:spLocks noGrp="1"/>
          </p:cNvSpPr>
          <p:nvPr>
            <p:ph idx="1" hasCustomPrompt="1"/>
          </p:nvPr>
        </p:nvSpPr>
        <p:spPr>
          <a:xfrm>
            <a:off x="539552" y="1275606"/>
            <a:ext cx="7704856" cy="3384376"/>
          </a:xfrm>
        </p:spPr>
        <p:txBody>
          <a:body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pic>
        <p:nvPicPr>
          <p:cNvPr id="5" name="Bildobjekt 4" descr="Fiber.png"/>
          <p:cNvPicPr>
            <a:picLocks noChangeAspect="1"/>
          </p:cNvPicPr>
          <p:nvPr userDrawn="1"/>
        </p:nvPicPr>
        <p:blipFill>
          <a:blip r:embed="rId2" cstate="screen"/>
          <a:srcRect/>
          <a:stretch>
            <a:fillRect/>
          </a:stretch>
        </p:blipFill>
        <p:spPr>
          <a:xfrm>
            <a:off x="8112332" y="2686570"/>
            <a:ext cx="1031668" cy="2092920"/>
          </a:xfrm>
          <a:prstGeom prst="rect">
            <a:avLst/>
          </a:prstGeom>
        </p:spPr>
      </p:pic>
      <p:sp>
        <p:nvSpPr>
          <p:cNvPr id="7" name="Rektangel 6"/>
          <p:cNvSpPr/>
          <p:nvPr userDrawn="1"/>
        </p:nvSpPr>
        <p:spPr bwMode="auto">
          <a:xfrm>
            <a:off x="0" y="4774056"/>
            <a:ext cx="9142410" cy="37080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err="1" smtClean="0">
              <a:ln>
                <a:noFill/>
              </a:ln>
              <a:solidFill>
                <a:schemeClr val="tx1"/>
              </a:solidFill>
              <a:effectLst/>
              <a:latin typeface="+mn-lt"/>
            </a:endParaRPr>
          </a:p>
        </p:txBody>
      </p:sp>
      <p:pic>
        <p:nvPicPr>
          <p:cNvPr id="8" name="Bildobjekt 7" descr="PTSlogo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1620" y="4808768"/>
            <a:ext cx="491446" cy="256552"/>
          </a:xfrm>
          <a:prstGeom prst="rect">
            <a:avLst/>
          </a:prstGeom>
        </p:spPr>
      </p:pic>
    </p:spTree>
    <p:extLst>
      <p:ext uri="{BB962C8B-B14F-4D97-AF65-F5344CB8AC3E}">
        <p14:creationId xmlns:p14="http://schemas.microsoft.com/office/powerpoint/2010/main" val="9488183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 tangentbord">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539552" y="195486"/>
            <a:ext cx="8064896" cy="1008112"/>
          </a:xfrm>
        </p:spPr>
        <p:txBody>
          <a:bodyPr/>
          <a:lstStyle/>
          <a:p>
            <a:r>
              <a:rPr lang="sv-SE" dirty="0" smtClean="0"/>
              <a:t>Skriv rubrik här</a:t>
            </a:r>
            <a:endParaRPr lang="sv-SE" dirty="0"/>
          </a:p>
        </p:txBody>
      </p:sp>
      <p:sp>
        <p:nvSpPr>
          <p:cNvPr id="8" name="Platshållare för innehåll 2"/>
          <p:cNvSpPr>
            <a:spLocks noGrp="1"/>
          </p:cNvSpPr>
          <p:nvPr>
            <p:ph idx="1" hasCustomPrompt="1"/>
          </p:nvPr>
        </p:nvSpPr>
        <p:spPr>
          <a:xfrm>
            <a:off x="539552" y="1275606"/>
            <a:ext cx="6408712" cy="3384376"/>
          </a:xfrm>
        </p:spPr>
        <p:txBody>
          <a:body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pic>
        <p:nvPicPr>
          <p:cNvPr id="5" name="Bildobjekt 4" descr="Tangent.png"/>
          <p:cNvPicPr>
            <a:picLocks noChangeAspect="1"/>
          </p:cNvPicPr>
          <p:nvPr userDrawn="1"/>
        </p:nvPicPr>
        <p:blipFill>
          <a:blip r:embed="rId2" cstate="screen"/>
          <a:stretch>
            <a:fillRect/>
          </a:stretch>
        </p:blipFill>
        <p:spPr>
          <a:xfrm>
            <a:off x="6628942" y="11875"/>
            <a:ext cx="2515187" cy="4762922"/>
          </a:xfrm>
          <a:prstGeom prst="rect">
            <a:avLst/>
          </a:prstGeom>
        </p:spPr>
      </p:pic>
      <p:sp>
        <p:nvSpPr>
          <p:cNvPr id="9" name="Rektangel 8"/>
          <p:cNvSpPr/>
          <p:nvPr userDrawn="1"/>
        </p:nvSpPr>
        <p:spPr bwMode="auto">
          <a:xfrm>
            <a:off x="0" y="4774056"/>
            <a:ext cx="9142410" cy="37080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err="1" smtClean="0">
              <a:ln>
                <a:noFill/>
              </a:ln>
              <a:solidFill>
                <a:schemeClr val="tx1"/>
              </a:solidFill>
              <a:effectLst/>
              <a:latin typeface="+mn-lt"/>
            </a:endParaRPr>
          </a:p>
        </p:txBody>
      </p:sp>
      <p:pic>
        <p:nvPicPr>
          <p:cNvPr id="10" name="Bildobjekt 9" descr="PTSlogo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1620" y="4808768"/>
            <a:ext cx="491446" cy="256552"/>
          </a:xfrm>
          <a:prstGeom prst="rect">
            <a:avLst/>
          </a:prstGeom>
        </p:spPr>
      </p:pic>
    </p:spTree>
    <p:extLst>
      <p:ext uri="{BB962C8B-B14F-4D97-AF65-F5344CB8AC3E}">
        <p14:creationId xmlns:p14="http://schemas.microsoft.com/office/powerpoint/2010/main" val="16741696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bakgrund 1 - text">
    <p:spTree>
      <p:nvGrpSpPr>
        <p:cNvPr id="1" name=""/>
        <p:cNvGrpSpPr/>
        <p:nvPr/>
      </p:nvGrpSpPr>
      <p:grpSpPr>
        <a:xfrm>
          <a:off x="0" y="0"/>
          <a:ext cx="0" cy="0"/>
          <a:chOff x="0" y="0"/>
          <a:chExt cx="0" cy="0"/>
        </a:xfrm>
      </p:grpSpPr>
      <p:pic>
        <p:nvPicPr>
          <p:cNvPr id="15" name="Bildobjekt 14" descr="Bakgrund-brevlådor-slu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76"/>
            <a:ext cx="9144000" cy="4777483"/>
          </a:xfrm>
          <a:prstGeom prst="rect">
            <a:avLst/>
          </a:prstGeom>
        </p:spPr>
      </p:pic>
      <p:sp>
        <p:nvSpPr>
          <p:cNvPr id="9" name="Rektangel 8"/>
          <p:cNvSpPr/>
          <p:nvPr userDrawn="1"/>
        </p:nvSpPr>
        <p:spPr bwMode="auto">
          <a:xfrm>
            <a:off x="251520" y="1995686"/>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10" name="Rektangel 9"/>
          <p:cNvSpPr/>
          <p:nvPr userDrawn="1"/>
        </p:nvSpPr>
        <p:spPr bwMode="auto">
          <a:xfrm>
            <a:off x="2411760" y="1995686"/>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11" name="Rektangel 10"/>
          <p:cNvSpPr/>
          <p:nvPr userDrawn="1"/>
        </p:nvSpPr>
        <p:spPr bwMode="auto">
          <a:xfrm>
            <a:off x="4572000" y="1995686"/>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b="1" i="0" u="none" strike="noStrike" cap="none" normalizeH="0" baseline="0" dirty="0" smtClean="0">
                <a:ln>
                  <a:noFill/>
                </a:ln>
                <a:effectLst/>
                <a:latin typeface="Tw Cen MT" pitchFamily="34" charset="0"/>
              </a:rPr>
              <a:t> </a:t>
            </a:r>
          </a:p>
        </p:txBody>
      </p:sp>
      <p:sp>
        <p:nvSpPr>
          <p:cNvPr id="12" name="Platshållare för text 8"/>
          <p:cNvSpPr>
            <a:spLocks noGrp="1"/>
          </p:cNvSpPr>
          <p:nvPr>
            <p:ph type="body" sz="quarter" idx="16" hasCustomPrompt="1"/>
          </p:nvPr>
        </p:nvSpPr>
        <p:spPr>
          <a:xfrm>
            <a:off x="251520" y="1995686"/>
            <a:ext cx="1944216" cy="2520280"/>
          </a:xfrm>
        </p:spPr>
        <p:txBody>
          <a:bodyPr tIns="72000" bIns="72000" anchor="t" anchorCtr="0"/>
          <a:lstStyle>
            <a:lvl1pPr marL="0" indent="0" algn="ctr">
              <a:lnSpc>
                <a:spcPts val="2200"/>
              </a:lnSpc>
              <a:buNone/>
              <a:defRPr sz="1800" b="1" baseline="0">
                <a:solidFill>
                  <a:schemeClr val="bg2"/>
                </a:solidFill>
              </a:defRPr>
            </a:lvl1pPr>
          </a:lstStyle>
          <a:p>
            <a:pPr lvl="0"/>
            <a:r>
              <a:rPr lang="sv-SE" dirty="0" smtClean="0"/>
              <a:t>Skriv text här</a:t>
            </a:r>
          </a:p>
        </p:txBody>
      </p:sp>
      <p:sp>
        <p:nvSpPr>
          <p:cNvPr id="13" name="Platshållare för text 8"/>
          <p:cNvSpPr>
            <a:spLocks noGrp="1"/>
          </p:cNvSpPr>
          <p:nvPr>
            <p:ph type="body" sz="quarter" idx="17" hasCustomPrompt="1"/>
          </p:nvPr>
        </p:nvSpPr>
        <p:spPr>
          <a:xfrm>
            <a:off x="2411760" y="1995686"/>
            <a:ext cx="1944216" cy="2520280"/>
          </a:xfrm>
        </p:spPr>
        <p:txBody>
          <a:bodyPr tIns="72000" bIns="72000" anchor="t" anchorCtr="0"/>
          <a:lstStyle>
            <a:lvl1pPr marL="0" indent="0" algn="ctr">
              <a:lnSpc>
                <a:spcPts val="2200"/>
              </a:lnSpc>
              <a:buNone/>
              <a:defRPr lang="sv-SE" sz="1800" b="1" baseline="0" dirty="0" smtClean="0">
                <a:solidFill>
                  <a:schemeClr val="bg2"/>
                </a:solidFill>
                <a:latin typeface="Tw Cen MT" pitchFamily="34" charset="0"/>
                <a:ea typeface="+mn-ea"/>
                <a:cs typeface="+mn-cs"/>
              </a:defRPr>
            </a:lvl1pPr>
          </a:lstStyle>
          <a:p>
            <a:pPr lvl="0"/>
            <a:r>
              <a:rPr lang="sv-SE" dirty="0" smtClean="0"/>
              <a:t>Skriv text här</a:t>
            </a:r>
          </a:p>
        </p:txBody>
      </p:sp>
      <p:sp>
        <p:nvSpPr>
          <p:cNvPr id="14" name="Platshållare för text 8"/>
          <p:cNvSpPr>
            <a:spLocks noGrp="1"/>
          </p:cNvSpPr>
          <p:nvPr>
            <p:ph type="body" sz="quarter" idx="18" hasCustomPrompt="1"/>
          </p:nvPr>
        </p:nvSpPr>
        <p:spPr>
          <a:xfrm>
            <a:off x="4572000" y="1995686"/>
            <a:ext cx="1944216" cy="2520280"/>
          </a:xfrm>
        </p:spPr>
        <p:txBody>
          <a:bodyPr tIns="72000" bIns="72000" anchor="t" anchorCtr="0"/>
          <a:lstStyle>
            <a:lvl1pPr marL="0" indent="0" algn="ctr">
              <a:lnSpc>
                <a:spcPts val="2200"/>
              </a:lnSpc>
              <a:buNone/>
              <a:defRPr sz="1800" b="1" baseline="0">
                <a:solidFill>
                  <a:schemeClr val="bg2"/>
                </a:solidFill>
              </a:defRPr>
            </a:lvl1pPr>
          </a:lstStyle>
          <a:p>
            <a:pPr lvl="0"/>
            <a:r>
              <a:rPr lang="sv-SE" dirty="0" smtClean="0"/>
              <a:t>Skriv text här</a:t>
            </a:r>
          </a:p>
        </p:txBody>
      </p:sp>
    </p:spTree>
    <p:extLst>
      <p:ext uri="{BB962C8B-B14F-4D97-AF65-F5344CB8AC3E}">
        <p14:creationId xmlns:p14="http://schemas.microsoft.com/office/powerpoint/2010/main" val="9198757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bakgrund 2 - text">
    <p:spTree>
      <p:nvGrpSpPr>
        <p:cNvPr id="1" name=""/>
        <p:cNvGrpSpPr/>
        <p:nvPr/>
      </p:nvGrpSpPr>
      <p:grpSpPr>
        <a:xfrm>
          <a:off x="0" y="0"/>
          <a:ext cx="0" cy="0"/>
          <a:chOff x="0" y="0"/>
          <a:chExt cx="0" cy="0"/>
        </a:xfrm>
      </p:grpSpPr>
      <p:pic>
        <p:nvPicPr>
          <p:cNvPr id="5" name="Bildobjekt 4" descr="Bakgrund-bän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02"/>
            <a:ext cx="9144000" cy="4777483"/>
          </a:xfrm>
          <a:prstGeom prst="rect">
            <a:avLst/>
          </a:prstGeom>
        </p:spPr>
      </p:pic>
      <p:sp>
        <p:nvSpPr>
          <p:cNvPr id="3" name="Rektangel 2"/>
          <p:cNvSpPr/>
          <p:nvPr userDrawn="1"/>
        </p:nvSpPr>
        <p:spPr bwMode="auto">
          <a:xfrm>
            <a:off x="2400874" y="2427734"/>
            <a:ext cx="4032448" cy="2232248"/>
          </a:xfrm>
          <a:prstGeom prst="rect">
            <a:avLst/>
          </a:prstGeom>
          <a:solidFill>
            <a:schemeClr val="tx1">
              <a:alpha val="95000"/>
            </a:scheme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2000" b="1" i="0" u="none" strike="noStrike" cap="none" normalizeH="0" baseline="0" dirty="0" smtClean="0">
              <a:ln>
                <a:noFill/>
              </a:ln>
              <a:solidFill>
                <a:schemeClr val="bg1"/>
              </a:solidFill>
              <a:effectLst/>
              <a:latin typeface="Tw Cen MT" pitchFamily="34" charset="0"/>
            </a:endParaRPr>
          </a:p>
        </p:txBody>
      </p:sp>
      <p:sp>
        <p:nvSpPr>
          <p:cNvPr id="4" name="Platshållare för text 8"/>
          <p:cNvSpPr>
            <a:spLocks noGrp="1"/>
          </p:cNvSpPr>
          <p:nvPr>
            <p:ph type="body" sz="quarter" idx="16" hasCustomPrompt="1"/>
          </p:nvPr>
        </p:nvSpPr>
        <p:spPr>
          <a:xfrm>
            <a:off x="2402235" y="2427734"/>
            <a:ext cx="4032448" cy="2232248"/>
          </a:xfrm>
        </p:spPr>
        <p:txBody>
          <a:bodyPr tIns="72000" bIns="72000" anchor="t" anchorCtr="0"/>
          <a:lstStyle>
            <a:lvl1pPr marL="0" indent="0" algn="ctr">
              <a:lnSpc>
                <a:spcPts val="2200"/>
              </a:lnSpc>
              <a:buNone/>
              <a:defRPr sz="1800" b="1" baseline="0">
                <a:solidFill>
                  <a:schemeClr val="bg2"/>
                </a:solidFill>
              </a:defRPr>
            </a:lvl1pPr>
          </a:lstStyle>
          <a:p>
            <a:pPr lvl="0"/>
            <a:r>
              <a:rPr lang="sv-SE" dirty="0" smtClean="0"/>
              <a:t>Skriv text här</a:t>
            </a:r>
          </a:p>
        </p:txBody>
      </p:sp>
    </p:spTree>
    <p:extLst>
      <p:ext uri="{BB962C8B-B14F-4D97-AF65-F5344CB8AC3E}">
        <p14:creationId xmlns:p14="http://schemas.microsoft.com/office/powerpoint/2010/main" val="2648152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bakgrund 3 - text">
    <p:spTree>
      <p:nvGrpSpPr>
        <p:cNvPr id="1" name=""/>
        <p:cNvGrpSpPr/>
        <p:nvPr/>
      </p:nvGrpSpPr>
      <p:grpSpPr>
        <a:xfrm>
          <a:off x="0" y="0"/>
          <a:ext cx="0" cy="0"/>
          <a:chOff x="0" y="0"/>
          <a:chExt cx="0" cy="0"/>
        </a:xfrm>
      </p:grpSpPr>
      <p:pic>
        <p:nvPicPr>
          <p:cNvPr id="9" name="Bildobjekt 8" descr="Bakgrund-flagga-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660"/>
            <a:ext cx="9144000" cy="4777484"/>
          </a:xfrm>
          <a:prstGeom prst="rect">
            <a:avLst/>
          </a:prstGeom>
        </p:spPr>
      </p:pic>
      <p:sp>
        <p:nvSpPr>
          <p:cNvPr id="11" name="Platshållare för text 8"/>
          <p:cNvSpPr>
            <a:spLocks noGrp="1"/>
          </p:cNvSpPr>
          <p:nvPr>
            <p:ph type="body" sz="quarter" idx="16" hasCustomPrompt="1"/>
          </p:nvPr>
        </p:nvSpPr>
        <p:spPr>
          <a:xfrm>
            <a:off x="4211960" y="483518"/>
            <a:ext cx="4536504" cy="3888432"/>
          </a:xfrm>
        </p:spPr>
        <p:txBody>
          <a:bodyPr anchor="ctr" anchorCtr="1"/>
          <a:lstStyle>
            <a:lvl1pPr marL="0" indent="0" algn="ctr">
              <a:lnSpc>
                <a:spcPts val="2200"/>
              </a:lnSpc>
              <a:buNone/>
              <a:defRPr sz="1800" b="1" baseline="0">
                <a:solidFill>
                  <a:schemeClr val="bg2"/>
                </a:solidFill>
              </a:defRPr>
            </a:lvl1pPr>
          </a:lstStyle>
          <a:p>
            <a:pPr lvl="0"/>
            <a:r>
              <a:rPr lang="sv-SE" dirty="0" smtClean="0"/>
              <a:t>Skriv text här</a:t>
            </a:r>
          </a:p>
        </p:txBody>
      </p:sp>
    </p:spTree>
    <p:extLst>
      <p:ext uri="{BB962C8B-B14F-4D97-AF65-F5344CB8AC3E}">
        <p14:creationId xmlns:p14="http://schemas.microsoft.com/office/powerpoint/2010/main" val="14948954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39552" y="195486"/>
            <a:ext cx="8064896" cy="1008112"/>
          </a:xfrm>
        </p:spPr>
        <p:txBody>
          <a:bodyPr/>
          <a:lstStyle>
            <a:lvl1pPr>
              <a:defRPr/>
            </a:lvl1pPr>
          </a:lstStyle>
          <a:p>
            <a:r>
              <a:rPr lang="sv-SE" dirty="0" smtClean="0"/>
              <a:t>Skriv rubrik här</a:t>
            </a:r>
            <a:endParaRPr lang="sv-SE" dirty="0"/>
          </a:p>
        </p:txBody>
      </p:sp>
      <p:sp>
        <p:nvSpPr>
          <p:cNvPr id="4" name="Platshållare för innehåll 3"/>
          <p:cNvSpPr>
            <a:spLocks noGrp="1"/>
          </p:cNvSpPr>
          <p:nvPr>
            <p:ph sz="half" idx="2" hasCustomPrompt="1"/>
          </p:nvPr>
        </p:nvSpPr>
        <p:spPr>
          <a:xfrm>
            <a:off x="539553" y="1275606"/>
            <a:ext cx="8064896" cy="3384376"/>
          </a:xfrm>
        </p:spPr>
        <p:txBody>
          <a:bodyPr/>
          <a:lstStyle>
            <a:lvl1pPr>
              <a:defRPr sz="2400"/>
            </a:lvl1pPr>
            <a:lvl2pPr>
              <a:defRPr sz="20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Tree>
    <p:extLst>
      <p:ext uri="{BB962C8B-B14F-4D97-AF65-F5344CB8AC3E}">
        <p14:creationId xmlns:p14="http://schemas.microsoft.com/office/powerpoint/2010/main" val="32871686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bakgrund 4 - text">
    <p:spTree>
      <p:nvGrpSpPr>
        <p:cNvPr id="1" name=""/>
        <p:cNvGrpSpPr/>
        <p:nvPr/>
      </p:nvGrpSpPr>
      <p:grpSpPr>
        <a:xfrm>
          <a:off x="0" y="0"/>
          <a:ext cx="0" cy="0"/>
          <a:chOff x="0" y="0"/>
          <a:chExt cx="0" cy="0"/>
        </a:xfrm>
      </p:grpSpPr>
      <p:pic>
        <p:nvPicPr>
          <p:cNvPr id="6" name="Bildobjekt 5" descr="Bakgrund-händer.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0538"/>
            <a:ext cx="9144000" cy="4777483"/>
          </a:xfrm>
          <a:prstGeom prst="rect">
            <a:avLst/>
          </a:prstGeom>
        </p:spPr>
      </p:pic>
      <p:sp>
        <p:nvSpPr>
          <p:cNvPr id="3" name="Rektangel 2"/>
          <p:cNvSpPr/>
          <p:nvPr userDrawn="1"/>
        </p:nvSpPr>
        <p:spPr bwMode="auto">
          <a:xfrm>
            <a:off x="2153872" y="411510"/>
            <a:ext cx="4608512" cy="324036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sz="2000" i="0" u="none" strike="noStrike" cap="none" normalizeH="0" baseline="0" dirty="0" smtClean="0">
              <a:ln>
                <a:noFill/>
              </a:ln>
              <a:effectLst/>
              <a:latin typeface="Tw Cen MT" pitchFamily="34" charset="0"/>
            </a:endParaRPr>
          </a:p>
        </p:txBody>
      </p:sp>
      <p:sp>
        <p:nvSpPr>
          <p:cNvPr id="4" name="Platshållare för text 8"/>
          <p:cNvSpPr>
            <a:spLocks noGrp="1"/>
          </p:cNvSpPr>
          <p:nvPr>
            <p:ph type="body" sz="quarter" idx="16" hasCustomPrompt="1"/>
          </p:nvPr>
        </p:nvSpPr>
        <p:spPr>
          <a:xfrm>
            <a:off x="2153872" y="411510"/>
            <a:ext cx="4608512" cy="3240360"/>
          </a:xfrm>
        </p:spPr>
        <p:txBody>
          <a:bodyPr anchor="ctr" anchorCtr="1"/>
          <a:lstStyle>
            <a:lvl1pPr marL="0" indent="0" algn="ctr">
              <a:buNone/>
              <a:defRPr sz="1800" b="1" baseline="0">
                <a:solidFill>
                  <a:schemeClr val="bg2"/>
                </a:solidFill>
              </a:defRPr>
            </a:lvl1pPr>
          </a:lstStyle>
          <a:p>
            <a:pPr lvl="0"/>
            <a:r>
              <a:rPr lang="sv-SE" dirty="0" smtClean="0"/>
              <a:t>Skriv text här</a:t>
            </a:r>
          </a:p>
        </p:txBody>
      </p:sp>
    </p:spTree>
    <p:extLst>
      <p:ext uri="{BB962C8B-B14F-4D97-AF65-F5344CB8AC3E}">
        <p14:creationId xmlns:p14="http://schemas.microsoft.com/office/powerpoint/2010/main" val="6799280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bakgrund 5 - text">
    <p:spTree>
      <p:nvGrpSpPr>
        <p:cNvPr id="1" name=""/>
        <p:cNvGrpSpPr/>
        <p:nvPr/>
      </p:nvGrpSpPr>
      <p:grpSpPr>
        <a:xfrm>
          <a:off x="0" y="0"/>
          <a:ext cx="0" cy="0"/>
          <a:chOff x="0" y="0"/>
          <a:chExt cx="0" cy="0"/>
        </a:xfrm>
      </p:grpSpPr>
      <p:pic>
        <p:nvPicPr>
          <p:cNvPr id="9" name="Bildobjekt 8" descr="Bakgrund-snöstuga.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42"/>
            <a:ext cx="9144000" cy="4777483"/>
          </a:xfrm>
          <a:prstGeom prst="rect">
            <a:avLst/>
          </a:prstGeom>
        </p:spPr>
      </p:pic>
      <p:sp>
        <p:nvSpPr>
          <p:cNvPr id="3" name="Rektangel 2"/>
          <p:cNvSpPr/>
          <p:nvPr userDrawn="1"/>
        </p:nvSpPr>
        <p:spPr bwMode="auto">
          <a:xfrm>
            <a:off x="1682732" y="2139702"/>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4" name="Rektangel 3"/>
          <p:cNvSpPr/>
          <p:nvPr userDrawn="1"/>
        </p:nvSpPr>
        <p:spPr bwMode="auto">
          <a:xfrm>
            <a:off x="3842972" y="2139702"/>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5" name="Rektangel 4"/>
          <p:cNvSpPr/>
          <p:nvPr userDrawn="1"/>
        </p:nvSpPr>
        <p:spPr bwMode="auto">
          <a:xfrm>
            <a:off x="6003212" y="2152022"/>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b="1" i="0" u="none" strike="noStrike" cap="none" normalizeH="0" baseline="0" dirty="0" smtClean="0">
                <a:ln>
                  <a:noFill/>
                </a:ln>
                <a:effectLst/>
                <a:latin typeface="Tw Cen MT" pitchFamily="34" charset="0"/>
              </a:rPr>
              <a:t> </a:t>
            </a:r>
          </a:p>
        </p:txBody>
      </p:sp>
      <p:sp>
        <p:nvSpPr>
          <p:cNvPr id="6" name="Platshållare för text 8"/>
          <p:cNvSpPr>
            <a:spLocks noGrp="1"/>
          </p:cNvSpPr>
          <p:nvPr>
            <p:ph type="body" sz="quarter" idx="16" hasCustomPrompt="1"/>
          </p:nvPr>
        </p:nvSpPr>
        <p:spPr>
          <a:xfrm>
            <a:off x="1682732" y="2139702"/>
            <a:ext cx="1944216" cy="2520280"/>
          </a:xfrm>
        </p:spPr>
        <p:txBody>
          <a:bodyPr tIns="72000" bIns="72000" anchor="t" anchorCtr="0"/>
          <a:lstStyle>
            <a:lvl1pPr marL="0" indent="0" algn="ctr">
              <a:lnSpc>
                <a:spcPts val="2200"/>
              </a:lnSpc>
              <a:buNone/>
              <a:defRPr sz="1800" b="1" baseline="0">
                <a:solidFill>
                  <a:schemeClr val="bg2"/>
                </a:solidFill>
              </a:defRPr>
            </a:lvl1pPr>
          </a:lstStyle>
          <a:p>
            <a:pPr lvl="0"/>
            <a:r>
              <a:rPr lang="sv-SE" dirty="0" smtClean="0"/>
              <a:t>Skriv text här</a:t>
            </a:r>
          </a:p>
        </p:txBody>
      </p:sp>
      <p:sp>
        <p:nvSpPr>
          <p:cNvPr id="7" name="Platshållare för text 8"/>
          <p:cNvSpPr>
            <a:spLocks noGrp="1"/>
          </p:cNvSpPr>
          <p:nvPr>
            <p:ph type="body" sz="quarter" idx="17" hasCustomPrompt="1"/>
          </p:nvPr>
        </p:nvSpPr>
        <p:spPr>
          <a:xfrm>
            <a:off x="3842972" y="2140147"/>
            <a:ext cx="1944216" cy="2520280"/>
          </a:xfrm>
        </p:spPr>
        <p:txBody>
          <a:bodyPr tIns="72000" bIns="72000" anchor="t" anchorCtr="0"/>
          <a:lstStyle>
            <a:lvl1pPr marL="0" indent="0" algn="ctr">
              <a:lnSpc>
                <a:spcPts val="2200"/>
              </a:lnSpc>
              <a:buNone/>
              <a:defRPr sz="1800" b="1" baseline="0">
                <a:solidFill>
                  <a:schemeClr val="bg2"/>
                </a:solidFill>
              </a:defRPr>
            </a:lvl1pPr>
          </a:lstStyle>
          <a:p>
            <a:pPr lvl="0"/>
            <a:r>
              <a:rPr lang="sv-SE" dirty="0" smtClean="0"/>
              <a:t>Skriv text här</a:t>
            </a:r>
          </a:p>
        </p:txBody>
      </p:sp>
      <p:sp>
        <p:nvSpPr>
          <p:cNvPr id="8" name="Platshållare för text 8"/>
          <p:cNvSpPr>
            <a:spLocks noGrp="1"/>
          </p:cNvSpPr>
          <p:nvPr>
            <p:ph type="body" sz="quarter" idx="18" hasCustomPrompt="1"/>
          </p:nvPr>
        </p:nvSpPr>
        <p:spPr>
          <a:xfrm>
            <a:off x="6003212" y="2139702"/>
            <a:ext cx="1944216" cy="2520280"/>
          </a:xfrm>
        </p:spPr>
        <p:txBody>
          <a:bodyPr tIns="72000" bIns="72000" anchor="t" anchorCtr="0"/>
          <a:lstStyle>
            <a:lvl1pPr marL="0" indent="0" algn="ctr">
              <a:lnSpc>
                <a:spcPts val="2200"/>
              </a:lnSpc>
              <a:buNone/>
              <a:defRPr sz="1800" b="1" baseline="0">
                <a:solidFill>
                  <a:schemeClr val="bg2"/>
                </a:solidFill>
              </a:defRPr>
            </a:lvl1pPr>
          </a:lstStyle>
          <a:p>
            <a:pPr lvl="0"/>
            <a:r>
              <a:rPr lang="sv-SE" dirty="0" smtClean="0"/>
              <a:t>Skriv text här</a:t>
            </a:r>
          </a:p>
        </p:txBody>
      </p:sp>
    </p:spTree>
    <p:extLst>
      <p:ext uri="{BB962C8B-B14F-4D97-AF65-F5344CB8AC3E}">
        <p14:creationId xmlns:p14="http://schemas.microsoft.com/office/powerpoint/2010/main" val="17064141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bakgrund 6 - text">
    <p:spTree>
      <p:nvGrpSpPr>
        <p:cNvPr id="1" name=""/>
        <p:cNvGrpSpPr/>
        <p:nvPr/>
      </p:nvGrpSpPr>
      <p:grpSpPr>
        <a:xfrm>
          <a:off x="0" y="0"/>
          <a:ext cx="0" cy="0"/>
          <a:chOff x="0" y="0"/>
          <a:chExt cx="0" cy="0"/>
        </a:xfrm>
      </p:grpSpPr>
      <p:pic>
        <p:nvPicPr>
          <p:cNvPr id="11" name="Bildobjekt 10" descr="Bakgrund-än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797"/>
            <a:ext cx="9144000" cy="4777483"/>
          </a:xfrm>
          <a:prstGeom prst="rect">
            <a:avLst/>
          </a:prstGeom>
        </p:spPr>
      </p:pic>
      <p:sp>
        <p:nvSpPr>
          <p:cNvPr id="3" name="Rektangel 2"/>
          <p:cNvSpPr/>
          <p:nvPr userDrawn="1"/>
        </p:nvSpPr>
        <p:spPr bwMode="auto">
          <a:xfrm>
            <a:off x="348036" y="195486"/>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6" name="Platshållare för text 8"/>
          <p:cNvSpPr>
            <a:spLocks noGrp="1"/>
          </p:cNvSpPr>
          <p:nvPr>
            <p:ph type="body" sz="quarter" idx="16" hasCustomPrompt="1"/>
          </p:nvPr>
        </p:nvSpPr>
        <p:spPr>
          <a:xfrm>
            <a:off x="348036" y="195486"/>
            <a:ext cx="1944216" cy="2520280"/>
          </a:xfrm>
        </p:spPr>
        <p:txBody>
          <a:bodyPr tIns="72000" bIns="72000" anchor="t" anchorCtr="0"/>
          <a:lstStyle>
            <a:lvl1pPr marL="0" indent="0" algn="ctr">
              <a:buNone/>
              <a:defRPr sz="1800" b="1" baseline="0">
                <a:solidFill>
                  <a:schemeClr val="bg2"/>
                </a:solidFill>
              </a:defRPr>
            </a:lvl1pPr>
          </a:lstStyle>
          <a:p>
            <a:pPr lvl="0"/>
            <a:r>
              <a:rPr lang="sv-SE" dirty="0" smtClean="0"/>
              <a:t>Skriv text här</a:t>
            </a:r>
          </a:p>
        </p:txBody>
      </p:sp>
      <p:sp>
        <p:nvSpPr>
          <p:cNvPr id="12" name="Rektangel 11"/>
          <p:cNvSpPr/>
          <p:nvPr userDrawn="1"/>
        </p:nvSpPr>
        <p:spPr bwMode="auto">
          <a:xfrm>
            <a:off x="2507518" y="195486"/>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13" name="Platshållare för text 8"/>
          <p:cNvSpPr>
            <a:spLocks noGrp="1"/>
          </p:cNvSpPr>
          <p:nvPr>
            <p:ph type="body" sz="quarter" idx="20" hasCustomPrompt="1"/>
          </p:nvPr>
        </p:nvSpPr>
        <p:spPr>
          <a:xfrm>
            <a:off x="2507518" y="195486"/>
            <a:ext cx="1944216" cy="2520280"/>
          </a:xfrm>
        </p:spPr>
        <p:txBody>
          <a:bodyPr tIns="72000" bIns="72000" anchor="t" anchorCtr="0"/>
          <a:lstStyle>
            <a:lvl1pPr marL="0" indent="0" algn="ctr">
              <a:buNone/>
              <a:defRPr sz="1800" b="1" baseline="0">
                <a:solidFill>
                  <a:schemeClr val="bg2"/>
                </a:solidFill>
              </a:defRPr>
            </a:lvl1pPr>
          </a:lstStyle>
          <a:p>
            <a:pPr lvl="0"/>
            <a:r>
              <a:rPr lang="sv-SE" dirty="0" smtClean="0"/>
              <a:t>Skriv text här</a:t>
            </a:r>
          </a:p>
        </p:txBody>
      </p:sp>
      <p:sp>
        <p:nvSpPr>
          <p:cNvPr id="14" name="Rektangel 13"/>
          <p:cNvSpPr/>
          <p:nvPr userDrawn="1"/>
        </p:nvSpPr>
        <p:spPr bwMode="auto">
          <a:xfrm>
            <a:off x="4667758" y="195486"/>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15" name="Platshållare för text 8"/>
          <p:cNvSpPr>
            <a:spLocks noGrp="1"/>
          </p:cNvSpPr>
          <p:nvPr>
            <p:ph type="body" sz="quarter" idx="21" hasCustomPrompt="1"/>
          </p:nvPr>
        </p:nvSpPr>
        <p:spPr>
          <a:xfrm>
            <a:off x="4667758" y="195486"/>
            <a:ext cx="1944216" cy="2520280"/>
          </a:xfrm>
        </p:spPr>
        <p:txBody>
          <a:bodyPr tIns="72000" bIns="72000" anchor="t" anchorCtr="0"/>
          <a:lstStyle>
            <a:lvl1pPr marL="0" indent="0" algn="ctr">
              <a:buNone/>
              <a:defRPr sz="1800" b="1" baseline="0">
                <a:solidFill>
                  <a:schemeClr val="bg2"/>
                </a:solidFill>
              </a:defRPr>
            </a:lvl1pPr>
          </a:lstStyle>
          <a:p>
            <a:pPr lvl="0"/>
            <a:r>
              <a:rPr lang="sv-SE" dirty="0" smtClean="0"/>
              <a:t>Skriv text här</a:t>
            </a:r>
          </a:p>
        </p:txBody>
      </p:sp>
      <p:sp>
        <p:nvSpPr>
          <p:cNvPr id="16" name="Rektangel 15"/>
          <p:cNvSpPr/>
          <p:nvPr userDrawn="1"/>
        </p:nvSpPr>
        <p:spPr bwMode="auto">
          <a:xfrm>
            <a:off x="6827998" y="195486"/>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17" name="Platshållare för text 8"/>
          <p:cNvSpPr>
            <a:spLocks noGrp="1"/>
          </p:cNvSpPr>
          <p:nvPr>
            <p:ph type="body" sz="quarter" idx="22" hasCustomPrompt="1"/>
          </p:nvPr>
        </p:nvSpPr>
        <p:spPr>
          <a:xfrm>
            <a:off x="6827998" y="195486"/>
            <a:ext cx="1944216" cy="2520280"/>
          </a:xfrm>
        </p:spPr>
        <p:txBody>
          <a:bodyPr tIns="72000" bIns="72000" anchor="t" anchorCtr="0"/>
          <a:lstStyle>
            <a:lvl1pPr marL="0" indent="0" algn="ctr">
              <a:buNone/>
              <a:defRPr sz="1800" b="1" baseline="0">
                <a:solidFill>
                  <a:schemeClr val="bg2"/>
                </a:solidFill>
              </a:defRPr>
            </a:lvl1pPr>
          </a:lstStyle>
          <a:p>
            <a:pPr lvl="0"/>
            <a:r>
              <a:rPr lang="sv-SE" dirty="0" smtClean="0"/>
              <a:t>Skriv text här</a:t>
            </a:r>
          </a:p>
        </p:txBody>
      </p:sp>
    </p:spTree>
    <p:extLst>
      <p:ext uri="{BB962C8B-B14F-4D97-AF65-F5344CB8AC3E}">
        <p14:creationId xmlns:p14="http://schemas.microsoft.com/office/powerpoint/2010/main" val="121876580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tobakgrund 7 - text">
    <p:spTree>
      <p:nvGrpSpPr>
        <p:cNvPr id="1" name=""/>
        <p:cNvGrpSpPr/>
        <p:nvPr/>
      </p:nvGrpSpPr>
      <p:grpSpPr>
        <a:xfrm>
          <a:off x="0" y="0"/>
          <a:ext cx="0" cy="0"/>
          <a:chOff x="0" y="0"/>
          <a:chExt cx="0" cy="0"/>
        </a:xfrm>
      </p:grpSpPr>
      <p:pic>
        <p:nvPicPr>
          <p:cNvPr id="9" name="Bildobjekt 8" descr="Bakgrund-mast-vinter.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647"/>
            <a:ext cx="9144000" cy="4777483"/>
          </a:xfrm>
          <a:prstGeom prst="rect">
            <a:avLst/>
          </a:prstGeom>
        </p:spPr>
      </p:pic>
      <p:sp>
        <p:nvSpPr>
          <p:cNvPr id="10" name="Rektangel 9"/>
          <p:cNvSpPr/>
          <p:nvPr userDrawn="1"/>
        </p:nvSpPr>
        <p:spPr bwMode="auto">
          <a:xfrm>
            <a:off x="323528" y="2067694"/>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11" name="Platshållare för text 8"/>
          <p:cNvSpPr>
            <a:spLocks noGrp="1"/>
          </p:cNvSpPr>
          <p:nvPr>
            <p:ph type="body" sz="quarter" idx="19" hasCustomPrompt="1"/>
          </p:nvPr>
        </p:nvSpPr>
        <p:spPr>
          <a:xfrm>
            <a:off x="323528" y="2067694"/>
            <a:ext cx="1944216" cy="2520280"/>
          </a:xfrm>
        </p:spPr>
        <p:txBody>
          <a:bodyPr tIns="72000" bIns="72000" anchor="t" anchorCtr="0"/>
          <a:lstStyle>
            <a:lvl1pPr marL="0" indent="0" algn="ctr">
              <a:buNone/>
              <a:defRPr sz="1800" b="1" baseline="0">
                <a:solidFill>
                  <a:schemeClr val="bg2"/>
                </a:solidFill>
              </a:defRPr>
            </a:lvl1pPr>
          </a:lstStyle>
          <a:p>
            <a:pPr lvl="0"/>
            <a:r>
              <a:rPr lang="sv-SE" dirty="0" smtClean="0"/>
              <a:t>Skriv text här</a:t>
            </a:r>
          </a:p>
        </p:txBody>
      </p:sp>
      <p:sp>
        <p:nvSpPr>
          <p:cNvPr id="12" name="Rektangel 11"/>
          <p:cNvSpPr/>
          <p:nvPr userDrawn="1"/>
        </p:nvSpPr>
        <p:spPr bwMode="auto">
          <a:xfrm>
            <a:off x="2483768" y="2067694"/>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13" name="Platshållare för text 8"/>
          <p:cNvSpPr>
            <a:spLocks noGrp="1"/>
          </p:cNvSpPr>
          <p:nvPr>
            <p:ph type="body" sz="quarter" idx="20" hasCustomPrompt="1"/>
          </p:nvPr>
        </p:nvSpPr>
        <p:spPr>
          <a:xfrm>
            <a:off x="2483768" y="2067694"/>
            <a:ext cx="1944216" cy="2520280"/>
          </a:xfrm>
        </p:spPr>
        <p:txBody>
          <a:bodyPr tIns="72000" bIns="72000" anchor="t" anchorCtr="0"/>
          <a:lstStyle>
            <a:lvl1pPr marL="0" indent="0" algn="ctr">
              <a:buNone/>
              <a:defRPr sz="1800" b="1" baseline="0">
                <a:solidFill>
                  <a:schemeClr val="bg2"/>
                </a:solidFill>
              </a:defRPr>
            </a:lvl1pPr>
          </a:lstStyle>
          <a:p>
            <a:pPr lvl="0"/>
            <a:r>
              <a:rPr lang="sv-SE" dirty="0" smtClean="0"/>
              <a:t>Skriv text här</a:t>
            </a:r>
          </a:p>
        </p:txBody>
      </p:sp>
      <p:sp>
        <p:nvSpPr>
          <p:cNvPr id="20" name="Rektangel 19"/>
          <p:cNvSpPr/>
          <p:nvPr userDrawn="1"/>
        </p:nvSpPr>
        <p:spPr bwMode="auto">
          <a:xfrm>
            <a:off x="6888889" y="2067694"/>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21" name="Platshållare för text 8"/>
          <p:cNvSpPr>
            <a:spLocks noGrp="1"/>
          </p:cNvSpPr>
          <p:nvPr>
            <p:ph type="body" sz="quarter" idx="21" hasCustomPrompt="1"/>
          </p:nvPr>
        </p:nvSpPr>
        <p:spPr>
          <a:xfrm>
            <a:off x="6888889" y="2067694"/>
            <a:ext cx="1944216" cy="2520280"/>
          </a:xfrm>
        </p:spPr>
        <p:txBody>
          <a:bodyPr tIns="72000" bIns="72000" anchor="t" anchorCtr="0"/>
          <a:lstStyle>
            <a:lvl1pPr marL="0" indent="0" algn="ctr">
              <a:buNone/>
              <a:defRPr sz="1800" b="1" baseline="0">
                <a:solidFill>
                  <a:schemeClr val="bg2"/>
                </a:solidFill>
              </a:defRPr>
            </a:lvl1pPr>
          </a:lstStyle>
          <a:p>
            <a:pPr lvl="0"/>
            <a:r>
              <a:rPr lang="sv-SE" dirty="0" smtClean="0"/>
              <a:t>Skriv text här</a:t>
            </a:r>
          </a:p>
        </p:txBody>
      </p:sp>
    </p:spTree>
    <p:extLst>
      <p:ext uri="{BB962C8B-B14F-4D97-AF65-F5344CB8AC3E}">
        <p14:creationId xmlns:p14="http://schemas.microsoft.com/office/powerpoint/2010/main" val="12187658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bakgrund 8 - text">
    <p:spTree>
      <p:nvGrpSpPr>
        <p:cNvPr id="1" name=""/>
        <p:cNvGrpSpPr/>
        <p:nvPr/>
      </p:nvGrpSpPr>
      <p:grpSpPr>
        <a:xfrm>
          <a:off x="0" y="0"/>
          <a:ext cx="0" cy="0"/>
          <a:chOff x="0" y="0"/>
          <a:chExt cx="0" cy="0"/>
        </a:xfrm>
      </p:grpSpPr>
      <p:pic>
        <p:nvPicPr>
          <p:cNvPr id="10" name="Bildobjekt 9" descr="Bakgrund-lagbo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6"/>
            <a:ext cx="9144000" cy="4777483"/>
          </a:xfrm>
          <a:prstGeom prst="rect">
            <a:avLst/>
          </a:prstGeom>
        </p:spPr>
      </p:pic>
      <p:sp>
        <p:nvSpPr>
          <p:cNvPr id="12" name="Rektangel 11"/>
          <p:cNvSpPr/>
          <p:nvPr userDrawn="1"/>
        </p:nvSpPr>
        <p:spPr bwMode="auto">
          <a:xfrm>
            <a:off x="1619672" y="1923678"/>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13" name="Rektangel 12"/>
          <p:cNvSpPr/>
          <p:nvPr userDrawn="1"/>
        </p:nvSpPr>
        <p:spPr bwMode="auto">
          <a:xfrm>
            <a:off x="3779912" y="1923678"/>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1" i="0" u="none" strike="noStrike" cap="none" normalizeH="0" baseline="0" dirty="0" smtClean="0">
              <a:ln>
                <a:noFill/>
              </a:ln>
              <a:effectLst/>
              <a:latin typeface="Tw Cen MT" pitchFamily="34" charset="0"/>
            </a:endParaRPr>
          </a:p>
        </p:txBody>
      </p:sp>
      <p:sp>
        <p:nvSpPr>
          <p:cNvPr id="14" name="Rektangel 13"/>
          <p:cNvSpPr/>
          <p:nvPr userDrawn="1"/>
        </p:nvSpPr>
        <p:spPr bwMode="auto">
          <a:xfrm>
            <a:off x="5940152" y="1935998"/>
            <a:ext cx="1944216" cy="2520280"/>
          </a:xfrm>
          <a:prstGeom prst="rect">
            <a:avLst/>
          </a:prstGeom>
          <a:solidFill>
            <a:srgbClr val="FFFFFF">
              <a:alpha val="95000"/>
            </a:srgbClr>
          </a:solidFill>
          <a:ln w="31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b="1" i="0" u="none" strike="noStrike" cap="none" normalizeH="0" baseline="0" dirty="0" smtClean="0">
                <a:ln>
                  <a:noFill/>
                </a:ln>
                <a:effectLst/>
                <a:latin typeface="Tw Cen MT" pitchFamily="34" charset="0"/>
              </a:rPr>
              <a:t> </a:t>
            </a:r>
          </a:p>
        </p:txBody>
      </p:sp>
      <p:sp>
        <p:nvSpPr>
          <p:cNvPr id="15" name="Platshållare för text 8"/>
          <p:cNvSpPr>
            <a:spLocks noGrp="1"/>
          </p:cNvSpPr>
          <p:nvPr>
            <p:ph type="body" sz="quarter" idx="20" hasCustomPrompt="1"/>
          </p:nvPr>
        </p:nvSpPr>
        <p:spPr>
          <a:xfrm>
            <a:off x="1619672" y="1923678"/>
            <a:ext cx="1944216" cy="2520280"/>
          </a:xfrm>
        </p:spPr>
        <p:txBody>
          <a:bodyPr tIns="72000" bIns="72000" anchor="t" anchorCtr="0"/>
          <a:lstStyle>
            <a:lvl1pPr marL="0" indent="0" algn="ctr">
              <a:lnSpc>
                <a:spcPts val="2200"/>
              </a:lnSpc>
              <a:buNone/>
              <a:defRPr sz="1800" b="1" baseline="0">
                <a:solidFill>
                  <a:schemeClr val="bg2"/>
                </a:solidFill>
              </a:defRPr>
            </a:lvl1pPr>
          </a:lstStyle>
          <a:p>
            <a:pPr lvl="0"/>
            <a:r>
              <a:rPr lang="sv-SE" dirty="0" smtClean="0"/>
              <a:t>Skriv text här</a:t>
            </a:r>
          </a:p>
        </p:txBody>
      </p:sp>
      <p:sp>
        <p:nvSpPr>
          <p:cNvPr id="16" name="Platshållare för text 8"/>
          <p:cNvSpPr>
            <a:spLocks noGrp="1"/>
          </p:cNvSpPr>
          <p:nvPr>
            <p:ph type="body" sz="quarter" idx="21" hasCustomPrompt="1"/>
          </p:nvPr>
        </p:nvSpPr>
        <p:spPr>
          <a:xfrm>
            <a:off x="3779912" y="1924123"/>
            <a:ext cx="1944216" cy="2520280"/>
          </a:xfrm>
        </p:spPr>
        <p:txBody>
          <a:bodyPr tIns="72000" bIns="72000" anchor="t" anchorCtr="0"/>
          <a:lstStyle>
            <a:lvl1pPr marL="0" indent="0" algn="ctr">
              <a:lnSpc>
                <a:spcPts val="2200"/>
              </a:lnSpc>
              <a:buNone/>
              <a:defRPr sz="1800" b="1" baseline="0">
                <a:solidFill>
                  <a:schemeClr val="bg2"/>
                </a:solidFill>
              </a:defRPr>
            </a:lvl1pPr>
          </a:lstStyle>
          <a:p>
            <a:pPr lvl="0"/>
            <a:r>
              <a:rPr lang="sv-SE" dirty="0" smtClean="0"/>
              <a:t>Skriv text här</a:t>
            </a:r>
          </a:p>
        </p:txBody>
      </p:sp>
      <p:sp>
        <p:nvSpPr>
          <p:cNvPr id="17" name="Platshållare för text 8"/>
          <p:cNvSpPr>
            <a:spLocks noGrp="1"/>
          </p:cNvSpPr>
          <p:nvPr>
            <p:ph type="body" sz="quarter" idx="22" hasCustomPrompt="1"/>
          </p:nvPr>
        </p:nvSpPr>
        <p:spPr>
          <a:xfrm>
            <a:off x="5940152" y="1923678"/>
            <a:ext cx="1944216" cy="2520280"/>
          </a:xfrm>
        </p:spPr>
        <p:txBody>
          <a:bodyPr tIns="72000" bIns="72000" anchor="t" anchorCtr="0"/>
          <a:lstStyle>
            <a:lvl1pPr marL="0" indent="0" algn="ctr">
              <a:lnSpc>
                <a:spcPts val="2200"/>
              </a:lnSpc>
              <a:buNone/>
              <a:defRPr sz="1800" b="1" baseline="0">
                <a:solidFill>
                  <a:schemeClr val="bg2"/>
                </a:solidFill>
              </a:defRPr>
            </a:lvl1pPr>
          </a:lstStyle>
          <a:p>
            <a:pPr lvl="0"/>
            <a:r>
              <a:rPr lang="sv-SE" dirty="0" smtClean="0"/>
              <a:t>Skriv text här</a:t>
            </a:r>
          </a:p>
        </p:txBody>
      </p:sp>
    </p:spTree>
    <p:extLst>
      <p:ext uri="{BB962C8B-B14F-4D97-AF65-F5344CB8AC3E}">
        <p14:creationId xmlns:p14="http://schemas.microsoft.com/office/powerpoint/2010/main" val="30315648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ild - vit">
    <p:spTree>
      <p:nvGrpSpPr>
        <p:cNvPr id="1" name=""/>
        <p:cNvGrpSpPr/>
        <p:nvPr/>
      </p:nvGrpSpPr>
      <p:grpSpPr>
        <a:xfrm>
          <a:off x="0" y="0"/>
          <a:ext cx="0" cy="0"/>
          <a:chOff x="0" y="0"/>
          <a:chExt cx="0" cy="0"/>
        </a:xfrm>
      </p:grpSpPr>
      <p:pic>
        <p:nvPicPr>
          <p:cNvPr id="10" name="Bildobjekt 9" descr="Bakgrund-helvi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5"/>
            <a:ext cx="9144000" cy="4777483"/>
          </a:xfrm>
          <a:prstGeom prst="rect">
            <a:avLst/>
          </a:prstGeom>
        </p:spPr>
      </p:pic>
      <p:sp>
        <p:nvSpPr>
          <p:cNvPr id="5" name="Rectangle 5"/>
          <p:cNvSpPr>
            <a:spLocks noGrp="1" noChangeArrowheads="1"/>
          </p:cNvSpPr>
          <p:nvPr>
            <p:ph type="ctrTitle" sz="quarter" hasCustomPrompt="1"/>
          </p:nvPr>
        </p:nvSpPr>
        <p:spPr>
          <a:xfrm>
            <a:off x="395536" y="555526"/>
            <a:ext cx="8352928" cy="1656184"/>
          </a:xfrm>
        </p:spPr>
        <p:txBody>
          <a:bodyPr anchor="b"/>
          <a:lstStyle>
            <a:lvl1pPr>
              <a:lnSpc>
                <a:spcPct val="100000"/>
              </a:lnSpc>
              <a:defRPr sz="4400" b="1" baseline="0">
                <a:solidFill>
                  <a:schemeClr val="bg1"/>
                </a:solidFill>
                <a:effectLst/>
              </a:defRPr>
            </a:lvl1pPr>
          </a:lstStyle>
          <a:p>
            <a:pPr lvl="0"/>
            <a:r>
              <a:rPr lang="sv-SE" noProof="0" dirty="0" smtClean="0"/>
              <a:t>Rubrik på din presentation</a:t>
            </a:r>
            <a:endParaRPr lang="en-US" noProof="0" dirty="0" smtClean="0"/>
          </a:p>
        </p:txBody>
      </p:sp>
      <p:sp>
        <p:nvSpPr>
          <p:cNvPr id="8" name="Rectangle 6"/>
          <p:cNvSpPr>
            <a:spLocks noGrp="1" noChangeArrowheads="1"/>
          </p:cNvSpPr>
          <p:nvPr>
            <p:ph type="subTitle" sz="quarter" idx="1" hasCustomPrompt="1"/>
          </p:nvPr>
        </p:nvSpPr>
        <p:spPr>
          <a:xfrm>
            <a:off x="395536" y="2449966"/>
            <a:ext cx="8352928" cy="1242442"/>
          </a:xfrm>
        </p:spPr>
        <p:txBody>
          <a:bodyPr anchor="ctr"/>
          <a:lstStyle>
            <a:lvl1pPr marL="0" indent="0" algn="ctr">
              <a:buFontTx/>
              <a:buNone/>
              <a:defRPr baseline="0">
                <a:solidFill>
                  <a:schemeClr val="bg1"/>
                </a:solidFill>
              </a:defRPr>
            </a:lvl1pPr>
          </a:lstStyle>
          <a:p>
            <a:pPr lvl="0"/>
            <a:r>
              <a:rPr lang="sv-SE" noProof="0" dirty="0" smtClean="0"/>
              <a:t>Skriv underrubrik här</a:t>
            </a:r>
            <a:endParaRPr lang="en-US" noProof="0" dirty="0" smtClean="0"/>
          </a:p>
        </p:txBody>
      </p:sp>
      <p:sp>
        <p:nvSpPr>
          <p:cNvPr id="9" name="Platshållare för text 3"/>
          <p:cNvSpPr txBox="1">
            <a:spLocks/>
          </p:cNvSpPr>
          <p:nvPr userDrawn="1"/>
        </p:nvSpPr>
        <p:spPr>
          <a:xfrm>
            <a:off x="832466" y="4886516"/>
            <a:ext cx="2457699" cy="360040"/>
          </a:xfrm>
          <a:prstGeom prst="rect">
            <a:avLst/>
          </a:prstGeom>
        </p:spPr>
        <p:txBody>
          <a:bodyPr/>
          <a:lstStyle>
            <a:lvl1pPr marL="0" indent="0" algn="l" rtl="0" eaLnBrk="1" fontAlgn="base" hangingPunct="1">
              <a:spcBef>
                <a:spcPct val="20000"/>
              </a:spcBef>
              <a:spcAft>
                <a:spcPct val="0"/>
              </a:spcAft>
              <a:buClr>
                <a:schemeClr val="tx1"/>
              </a:buClr>
              <a:buNone/>
              <a:defRPr sz="1600" baseline="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Tw Cen MT"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Tw Cen MT" pitchFamily="34" charset="0"/>
              </a:defRPr>
            </a:lvl3pPr>
            <a:lvl4pPr marL="1600200" indent="-228600" algn="l" rtl="0" eaLnBrk="1" fontAlgn="base" hangingPunct="1">
              <a:spcBef>
                <a:spcPct val="20000"/>
              </a:spcBef>
              <a:spcAft>
                <a:spcPct val="0"/>
              </a:spcAft>
              <a:buClr>
                <a:schemeClr val="tx1"/>
              </a:buClr>
              <a:buChar char="•"/>
              <a:defRPr sz="2400">
                <a:solidFill>
                  <a:schemeClr val="tx1"/>
                </a:solidFill>
                <a:latin typeface="Tw Cen MT" pitchFamily="34" charset="0"/>
              </a:defRPr>
            </a:lvl4pPr>
            <a:lvl5pPr marL="2057400" indent="-228600" algn="l" rtl="0" eaLnBrk="1" fontAlgn="base" hangingPunct="1">
              <a:spcBef>
                <a:spcPct val="20000"/>
              </a:spcBef>
              <a:spcAft>
                <a:spcPct val="0"/>
              </a:spcAft>
              <a:buClr>
                <a:schemeClr val="tx1"/>
              </a:buClr>
              <a:buChar char="•"/>
              <a:defRPr sz="2400">
                <a:solidFill>
                  <a:schemeClr val="tx1"/>
                </a:solidFill>
                <a:latin typeface="Tw Cen MT" pitchFamily="34" charset="0"/>
              </a:defRPr>
            </a:lvl5pPr>
            <a:lvl6pPr marL="2514600" indent="-228600" algn="l" rtl="0" eaLnBrk="1" fontAlgn="base" hangingPunct="1">
              <a:spcBef>
                <a:spcPct val="20000"/>
              </a:spcBef>
              <a:spcAft>
                <a:spcPct val="0"/>
              </a:spcAft>
              <a:buClr>
                <a:schemeClr val="accent1"/>
              </a:buClr>
              <a:buChar char="•"/>
              <a:defRPr sz="32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32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32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3200">
                <a:solidFill>
                  <a:schemeClr val="tx1"/>
                </a:solidFill>
                <a:latin typeface="+mn-lt"/>
              </a:defRPr>
            </a:lvl9pPr>
          </a:lstStyle>
          <a:p>
            <a:r>
              <a:rPr lang="sv-SE" sz="900" kern="0" dirty="0" smtClean="0">
                <a:solidFill>
                  <a:schemeClr val="accent6"/>
                </a:solidFill>
                <a:latin typeface="Verdana" pitchFamily="34" charset="0"/>
                <a:ea typeface="Verdana" pitchFamily="34" charset="0"/>
                <a:cs typeface="Verdana" pitchFamily="34" charset="0"/>
              </a:rPr>
              <a:t>Post- och telestyrelsen</a:t>
            </a:r>
            <a:endParaRPr lang="sv-SE" sz="900" kern="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6802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pic>
        <p:nvPicPr>
          <p:cNvPr id="10" name="Bildobjekt 9" descr="Bakgrund-helvi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5"/>
            <a:ext cx="9144000" cy="4777483"/>
          </a:xfrm>
          <a:prstGeom prst="rect">
            <a:avLst/>
          </a:prstGeom>
        </p:spPr>
      </p:pic>
      <p:sp>
        <p:nvSpPr>
          <p:cNvPr id="6" name="Rubrik 1"/>
          <p:cNvSpPr>
            <a:spLocks noGrp="1"/>
          </p:cNvSpPr>
          <p:nvPr>
            <p:ph type="title" hasCustomPrompt="1"/>
          </p:nvPr>
        </p:nvSpPr>
        <p:spPr>
          <a:xfrm>
            <a:off x="539552" y="195486"/>
            <a:ext cx="8064896" cy="1008112"/>
          </a:xfrm>
        </p:spPr>
        <p:txBody>
          <a:bodyPr/>
          <a:lstStyle>
            <a:lvl1pPr>
              <a:defRPr b="1">
                <a:solidFill>
                  <a:schemeClr val="bg1"/>
                </a:solidFill>
                <a:effectLst/>
              </a:defRPr>
            </a:lvl1pPr>
          </a:lstStyle>
          <a:p>
            <a:r>
              <a:rPr lang="sv-SE" dirty="0" smtClean="0"/>
              <a:t>Skriv rubrik här</a:t>
            </a:r>
            <a:endParaRPr lang="sv-SE" dirty="0"/>
          </a:p>
        </p:txBody>
      </p:sp>
      <p:sp>
        <p:nvSpPr>
          <p:cNvPr id="7" name="Platshållare för innehåll 3"/>
          <p:cNvSpPr>
            <a:spLocks noGrp="1"/>
          </p:cNvSpPr>
          <p:nvPr>
            <p:ph sz="half" idx="2" hasCustomPrompt="1"/>
          </p:nvPr>
        </p:nvSpPr>
        <p:spPr>
          <a:xfrm>
            <a:off x="539553" y="1275606"/>
            <a:ext cx="8064896" cy="3384376"/>
          </a:xfrm>
        </p:spPr>
        <p:txBody>
          <a:bodyPr/>
          <a:lstStyle>
            <a:lvl1pPr>
              <a:buClr>
                <a:schemeClr val="bg2"/>
              </a:buClr>
              <a:defRPr sz="2400">
                <a:solidFill>
                  <a:schemeClr val="bg2"/>
                </a:solidFill>
              </a:defRPr>
            </a:lvl1pPr>
            <a:lvl2pPr>
              <a:buClr>
                <a:schemeClr val="bg2"/>
              </a:buClr>
              <a:defRPr sz="2000">
                <a:solidFill>
                  <a:schemeClr val="bg2"/>
                </a:solidFill>
              </a:defRPr>
            </a:lvl2pPr>
            <a:lvl3pPr>
              <a:buClr>
                <a:schemeClr val="bg2"/>
              </a:buClr>
              <a:defRPr sz="1800">
                <a:solidFill>
                  <a:schemeClr val="bg2"/>
                </a:solidFill>
              </a:defRPr>
            </a:lvl3pPr>
            <a:lvl4pPr>
              <a:defRPr sz="1400"/>
            </a:lvl4pPr>
            <a:lvl5pPr>
              <a:defRPr sz="1400"/>
            </a:lvl5pPr>
            <a:lvl6pPr>
              <a:defRPr sz="1800"/>
            </a:lvl6pPr>
            <a:lvl7pPr>
              <a:defRPr sz="1800"/>
            </a:lvl7pPr>
            <a:lvl8pPr>
              <a:defRPr sz="1800"/>
            </a:lvl8pPr>
            <a:lvl9pPr>
              <a:defRPr sz="1800"/>
            </a:lvl9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Tree>
    <p:extLst>
      <p:ext uri="{BB962C8B-B14F-4D97-AF65-F5344CB8AC3E}">
        <p14:creationId xmlns:p14="http://schemas.microsoft.com/office/powerpoint/2010/main" val="13401887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ehåll - bild i nedre hörn - vit">
    <p:spTree>
      <p:nvGrpSpPr>
        <p:cNvPr id="1" name=""/>
        <p:cNvGrpSpPr/>
        <p:nvPr/>
      </p:nvGrpSpPr>
      <p:grpSpPr>
        <a:xfrm>
          <a:off x="0" y="0"/>
          <a:ext cx="0" cy="0"/>
          <a:chOff x="0" y="0"/>
          <a:chExt cx="0" cy="0"/>
        </a:xfrm>
      </p:grpSpPr>
      <p:pic>
        <p:nvPicPr>
          <p:cNvPr id="10" name="Bildobjekt 9" descr="Bakgrund-helvi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5"/>
            <a:ext cx="9144000" cy="4777483"/>
          </a:xfrm>
          <a:prstGeom prst="rect">
            <a:avLst/>
          </a:prstGeom>
        </p:spPr>
      </p:pic>
      <p:sp>
        <p:nvSpPr>
          <p:cNvPr id="6" name="Rubrik 1"/>
          <p:cNvSpPr>
            <a:spLocks noGrp="1"/>
          </p:cNvSpPr>
          <p:nvPr>
            <p:ph type="title" hasCustomPrompt="1"/>
          </p:nvPr>
        </p:nvSpPr>
        <p:spPr>
          <a:xfrm>
            <a:off x="539552" y="195486"/>
            <a:ext cx="8064896" cy="1008112"/>
          </a:xfrm>
        </p:spPr>
        <p:txBody>
          <a:bodyPr/>
          <a:lstStyle>
            <a:lvl1pPr>
              <a:defRPr b="1">
                <a:solidFill>
                  <a:schemeClr val="bg1"/>
                </a:solidFill>
                <a:effectLst/>
              </a:defRPr>
            </a:lvl1pPr>
          </a:lstStyle>
          <a:p>
            <a:r>
              <a:rPr lang="sv-SE" dirty="0" smtClean="0"/>
              <a:t>Skriv rubrik här</a:t>
            </a:r>
            <a:endParaRPr lang="sv-SE" dirty="0"/>
          </a:p>
        </p:txBody>
      </p:sp>
      <p:sp>
        <p:nvSpPr>
          <p:cNvPr id="7" name="Platshållare för innehåll 2"/>
          <p:cNvSpPr>
            <a:spLocks noGrp="1"/>
          </p:cNvSpPr>
          <p:nvPr>
            <p:ph idx="1" hasCustomPrompt="1"/>
          </p:nvPr>
        </p:nvSpPr>
        <p:spPr>
          <a:xfrm>
            <a:off x="539552" y="1275606"/>
            <a:ext cx="8064896" cy="2232248"/>
          </a:xfrm>
        </p:spPr>
        <p:txBody>
          <a:bodyPr/>
          <a:lstStyle>
            <a:lvl1pPr>
              <a:buClr>
                <a:schemeClr val="bg2"/>
              </a:buCl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
        <p:nvSpPr>
          <p:cNvPr id="8" name="Platshållare för bild 3"/>
          <p:cNvSpPr>
            <a:spLocks noGrp="1" noChangeAspect="1"/>
          </p:cNvSpPr>
          <p:nvPr>
            <p:ph type="pic" sz="quarter" idx="20"/>
          </p:nvPr>
        </p:nvSpPr>
        <p:spPr>
          <a:xfrm>
            <a:off x="6767909" y="3579862"/>
            <a:ext cx="1836539" cy="1404000"/>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200">
                <a:solidFill>
                  <a:schemeClr val="bg2"/>
                </a:solidFill>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1068029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nehåll - två bilder i nedre hörn - vit">
    <p:spTree>
      <p:nvGrpSpPr>
        <p:cNvPr id="1" name=""/>
        <p:cNvGrpSpPr/>
        <p:nvPr/>
      </p:nvGrpSpPr>
      <p:grpSpPr>
        <a:xfrm>
          <a:off x="0" y="0"/>
          <a:ext cx="0" cy="0"/>
          <a:chOff x="0" y="0"/>
          <a:chExt cx="0" cy="0"/>
        </a:xfrm>
      </p:grpSpPr>
      <p:pic>
        <p:nvPicPr>
          <p:cNvPr id="10" name="Bildobjekt 9" descr="Bakgrund-helvi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5"/>
            <a:ext cx="9144000" cy="4777483"/>
          </a:xfrm>
          <a:prstGeom prst="rect">
            <a:avLst/>
          </a:prstGeom>
        </p:spPr>
      </p:pic>
      <p:sp>
        <p:nvSpPr>
          <p:cNvPr id="9" name="Rubrik 1"/>
          <p:cNvSpPr>
            <a:spLocks noGrp="1"/>
          </p:cNvSpPr>
          <p:nvPr>
            <p:ph type="title" hasCustomPrompt="1"/>
          </p:nvPr>
        </p:nvSpPr>
        <p:spPr>
          <a:xfrm>
            <a:off x="541867" y="195486"/>
            <a:ext cx="8060266" cy="1008112"/>
          </a:xfrm>
        </p:spPr>
        <p:txBody>
          <a:bodyPr/>
          <a:lstStyle>
            <a:lvl1pPr>
              <a:defRPr b="1">
                <a:solidFill>
                  <a:schemeClr val="accent1"/>
                </a:solidFill>
                <a:effectLst/>
              </a:defRPr>
            </a:lvl1pPr>
          </a:lstStyle>
          <a:p>
            <a:r>
              <a:rPr lang="sv-SE" dirty="0" smtClean="0"/>
              <a:t>Skriv rubrik här</a:t>
            </a:r>
            <a:endParaRPr lang="sv-SE" dirty="0"/>
          </a:p>
        </p:txBody>
      </p:sp>
      <p:sp>
        <p:nvSpPr>
          <p:cNvPr id="11" name="Platshållare för innehåll 2"/>
          <p:cNvSpPr>
            <a:spLocks noGrp="1"/>
          </p:cNvSpPr>
          <p:nvPr>
            <p:ph idx="1" hasCustomPrompt="1"/>
          </p:nvPr>
        </p:nvSpPr>
        <p:spPr>
          <a:xfrm>
            <a:off x="539552" y="1275606"/>
            <a:ext cx="8064896" cy="2232248"/>
          </a:xfrm>
        </p:spPr>
        <p:txBody>
          <a:bodyPr/>
          <a:lstStyle>
            <a:lvl1pPr>
              <a:buClr>
                <a:schemeClr val="bg2"/>
              </a:buCl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
        <p:nvSpPr>
          <p:cNvPr id="12" name="Platshållare för bild 3"/>
          <p:cNvSpPr>
            <a:spLocks noGrp="1"/>
          </p:cNvSpPr>
          <p:nvPr>
            <p:ph type="pic" sz="quarter" idx="19"/>
          </p:nvPr>
        </p:nvSpPr>
        <p:spPr>
          <a:xfrm>
            <a:off x="4788024" y="3588516"/>
            <a:ext cx="1836000" cy="1404695"/>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200">
                <a:solidFill>
                  <a:schemeClr val="bg2"/>
                </a:solidFill>
              </a:defRPr>
            </a:lvl1pPr>
          </a:lstStyle>
          <a:p>
            <a:r>
              <a:rPr lang="sv-SE" smtClean="0"/>
              <a:t>Klicka på ikonen för att lägga till en bild</a:t>
            </a:r>
            <a:endParaRPr lang="sv-SE" dirty="0"/>
          </a:p>
        </p:txBody>
      </p:sp>
      <p:sp>
        <p:nvSpPr>
          <p:cNvPr id="13" name="Platshållare för bild 3"/>
          <p:cNvSpPr>
            <a:spLocks noGrp="1"/>
          </p:cNvSpPr>
          <p:nvPr>
            <p:ph type="pic" sz="quarter" idx="20"/>
          </p:nvPr>
        </p:nvSpPr>
        <p:spPr>
          <a:xfrm>
            <a:off x="6768448" y="3591586"/>
            <a:ext cx="1836000" cy="1404695"/>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200">
                <a:solidFill>
                  <a:schemeClr val="bg2"/>
                </a:solidFill>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15287465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ehåll - bild i marginal - vit">
    <p:spTree>
      <p:nvGrpSpPr>
        <p:cNvPr id="1" name=""/>
        <p:cNvGrpSpPr/>
        <p:nvPr/>
      </p:nvGrpSpPr>
      <p:grpSpPr>
        <a:xfrm>
          <a:off x="0" y="0"/>
          <a:ext cx="0" cy="0"/>
          <a:chOff x="0" y="0"/>
          <a:chExt cx="0" cy="0"/>
        </a:xfrm>
      </p:grpSpPr>
      <p:pic>
        <p:nvPicPr>
          <p:cNvPr id="10" name="Bildobjekt 9" descr="Bakgrund-helvi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5"/>
            <a:ext cx="9144000" cy="4777483"/>
          </a:xfrm>
          <a:prstGeom prst="rect">
            <a:avLst/>
          </a:prstGeom>
        </p:spPr>
      </p:pic>
      <p:sp>
        <p:nvSpPr>
          <p:cNvPr id="9" name="Rubrik 1"/>
          <p:cNvSpPr>
            <a:spLocks noGrp="1"/>
          </p:cNvSpPr>
          <p:nvPr>
            <p:ph type="title" hasCustomPrompt="1"/>
          </p:nvPr>
        </p:nvSpPr>
        <p:spPr>
          <a:xfrm>
            <a:off x="539552" y="195486"/>
            <a:ext cx="7272808" cy="1008112"/>
          </a:xfrm>
        </p:spPr>
        <p:txBody>
          <a:bodyPr/>
          <a:lstStyle>
            <a:lvl1pPr>
              <a:defRPr b="1">
                <a:solidFill>
                  <a:schemeClr val="bg1"/>
                </a:solidFill>
                <a:effectLst/>
              </a:defRPr>
            </a:lvl1pPr>
          </a:lstStyle>
          <a:p>
            <a:r>
              <a:rPr lang="sv-SE" dirty="0" smtClean="0"/>
              <a:t>Skriv rubrik här</a:t>
            </a:r>
            <a:endParaRPr lang="sv-SE" dirty="0"/>
          </a:p>
        </p:txBody>
      </p:sp>
      <p:sp>
        <p:nvSpPr>
          <p:cNvPr id="11" name="Platshållare för innehåll 2"/>
          <p:cNvSpPr>
            <a:spLocks noGrp="1"/>
          </p:cNvSpPr>
          <p:nvPr>
            <p:ph idx="1" hasCustomPrompt="1"/>
          </p:nvPr>
        </p:nvSpPr>
        <p:spPr>
          <a:xfrm>
            <a:off x="539552" y="1275606"/>
            <a:ext cx="7272808" cy="3384376"/>
          </a:xfrm>
        </p:spPr>
        <p:txBody>
          <a:bodyPr/>
          <a:lstStyle>
            <a:lvl1pPr>
              <a:buClr>
                <a:schemeClr val="bg2"/>
              </a:buCl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
        <p:nvSpPr>
          <p:cNvPr id="12" name="Platshållare för bild 4"/>
          <p:cNvSpPr>
            <a:spLocks noGrp="1"/>
          </p:cNvSpPr>
          <p:nvPr>
            <p:ph type="pic" sz="quarter" idx="13"/>
          </p:nvPr>
        </p:nvSpPr>
        <p:spPr>
          <a:xfrm>
            <a:off x="8169357" y="2303"/>
            <a:ext cx="972000" cy="972741"/>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000" baseline="0">
                <a:solidFill>
                  <a:schemeClr val="bg2"/>
                </a:solidFill>
              </a:defRPr>
            </a:lvl1pPr>
          </a:lstStyle>
          <a:p>
            <a:r>
              <a:rPr lang="sv-SE" smtClean="0"/>
              <a:t>Klicka på ikonen för att lägga till en bild</a:t>
            </a:r>
            <a:endParaRPr lang="sv-SE" dirty="0"/>
          </a:p>
        </p:txBody>
      </p:sp>
      <p:sp>
        <p:nvSpPr>
          <p:cNvPr id="13" name="Platshållare för bild 4"/>
          <p:cNvSpPr>
            <a:spLocks noGrp="1"/>
          </p:cNvSpPr>
          <p:nvPr>
            <p:ph type="pic" sz="quarter" idx="14"/>
          </p:nvPr>
        </p:nvSpPr>
        <p:spPr>
          <a:xfrm>
            <a:off x="8169357" y="1050101"/>
            <a:ext cx="972000" cy="972741"/>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000">
                <a:solidFill>
                  <a:schemeClr val="bg2"/>
                </a:solidFill>
              </a:defRPr>
            </a:lvl1pPr>
          </a:lstStyle>
          <a:p>
            <a:r>
              <a:rPr lang="sv-SE" smtClean="0"/>
              <a:t>Klicka på ikonen för att lägga till en bild</a:t>
            </a:r>
            <a:endParaRPr lang="sv-SE" dirty="0"/>
          </a:p>
        </p:txBody>
      </p:sp>
      <p:sp>
        <p:nvSpPr>
          <p:cNvPr id="14" name="Platshållare för bild 4"/>
          <p:cNvSpPr>
            <a:spLocks noGrp="1"/>
          </p:cNvSpPr>
          <p:nvPr>
            <p:ph type="pic" sz="quarter" idx="15"/>
          </p:nvPr>
        </p:nvSpPr>
        <p:spPr>
          <a:xfrm>
            <a:off x="8169357" y="2097899"/>
            <a:ext cx="972000" cy="972741"/>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000">
                <a:solidFill>
                  <a:schemeClr val="bg2"/>
                </a:solidFill>
              </a:defRPr>
            </a:lvl1pPr>
          </a:lstStyle>
          <a:p>
            <a:r>
              <a:rPr lang="sv-SE" smtClean="0"/>
              <a:t>Klicka på ikonen för att lägga till en bild</a:t>
            </a:r>
            <a:endParaRPr lang="sv-SE" dirty="0"/>
          </a:p>
        </p:txBody>
      </p:sp>
      <p:sp>
        <p:nvSpPr>
          <p:cNvPr id="15" name="Platshållare för bild 4"/>
          <p:cNvSpPr>
            <a:spLocks noGrp="1"/>
          </p:cNvSpPr>
          <p:nvPr>
            <p:ph type="pic" sz="quarter" idx="16"/>
          </p:nvPr>
        </p:nvSpPr>
        <p:spPr>
          <a:xfrm>
            <a:off x="8169357" y="3145697"/>
            <a:ext cx="972000" cy="972741"/>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000">
                <a:solidFill>
                  <a:schemeClr val="bg2"/>
                </a:solidFill>
              </a:defRPr>
            </a:lvl1pPr>
          </a:lstStyle>
          <a:p>
            <a:r>
              <a:rPr lang="sv-SE" smtClean="0"/>
              <a:t>Klicka på ikonen för att lägga till en bild</a:t>
            </a:r>
            <a:endParaRPr lang="sv-SE" dirty="0"/>
          </a:p>
        </p:txBody>
      </p:sp>
      <p:sp>
        <p:nvSpPr>
          <p:cNvPr id="16" name="Platshållare för bild 4"/>
          <p:cNvSpPr>
            <a:spLocks noGrp="1"/>
          </p:cNvSpPr>
          <p:nvPr>
            <p:ph type="pic" sz="quarter" idx="17"/>
          </p:nvPr>
        </p:nvSpPr>
        <p:spPr>
          <a:xfrm>
            <a:off x="8169357" y="4193495"/>
            <a:ext cx="972000" cy="972741"/>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000">
                <a:solidFill>
                  <a:schemeClr val="bg2"/>
                </a:solidFill>
              </a:defRPr>
            </a:lvl1pPr>
          </a:lstStyle>
          <a:p>
            <a:r>
              <a:rPr lang="sv-SE" smtClean="0"/>
              <a:t>Klicka på ikonen för att lägga till en bild</a:t>
            </a:r>
            <a:endParaRPr lang="sv-SE" dirty="0"/>
          </a:p>
        </p:txBody>
      </p:sp>
    </p:spTree>
    <p:extLst>
      <p:ext uri="{BB962C8B-B14F-4D97-AF65-F5344CB8AC3E}">
        <p14:creationId xmlns:p14="http://schemas.microsoft.com/office/powerpoint/2010/main" val="25410230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 - bild i margina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39552" y="195486"/>
            <a:ext cx="7272808" cy="1008112"/>
          </a:xfrm>
        </p:spPr>
        <p:txBody>
          <a:bodyPr/>
          <a:lstStyle/>
          <a:p>
            <a:r>
              <a:rPr lang="sv-SE" dirty="0" smtClean="0"/>
              <a:t>Skriv rubrik här</a:t>
            </a:r>
            <a:endParaRPr lang="sv-SE" dirty="0"/>
          </a:p>
        </p:txBody>
      </p:sp>
      <p:sp>
        <p:nvSpPr>
          <p:cNvPr id="3" name="Platshållare för innehåll 2"/>
          <p:cNvSpPr>
            <a:spLocks noGrp="1"/>
          </p:cNvSpPr>
          <p:nvPr>
            <p:ph idx="1" hasCustomPrompt="1"/>
          </p:nvPr>
        </p:nvSpPr>
        <p:spPr>
          <a:xfrm>
            <a:off x="539552" y="1275606"/>
            <a:ext cx="7272808" cy="3384376"/>
          </a:xfrm>
        </p:spPr>
        <p:txBody>
          <a:body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
        <p:nvSpPr>
          <p:cNvPr id="5" name="Platshållare för bild 4"/>
          <p:cNvSpPr>
            <a:spLocks noGrp="1"/>
          </p:cNvSpPr>
          <p:nvPr>
            <p:ph type="pic" sz="quarter" idx="13"/>
          </p:nvPr>
        </p:nvSpPr>
        <p:spPr>
          <a:xfrm>
            <a:off x="8169357" y="2303"/>
            <a:ext cx="972000" cy="972741"/>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000" baseline="0"/>
            </a:lvl1pPr>
          </a:lstStyle>
          <a:p>
            <a:r>
              <a:rPr lang="sv-SE" smtClean="0"/>
              <a:t>Klicka på ikonen för att lägga till en bild</a:t>
            </a:r>
            <a:endParaRPr lang="sv-SE" dirty="0"/>
          </a:p>
        </p:txBody>
      </p:sp>
      <p:sp>
        <p:nvSpPr>
          <p:cNvPr id="7" name="Platshållare för bild 4"/>
          <p:cNvSpPr>
            <a:spLocks noGrp="1"/>
          </p:cNvSpPr>
          <p:nvPr>
            <p:ph type="pic" sz="quarter" idx="14"/>
          </p:nvPr>
        </p:nvSpPr>
        <p:spPr>
          <a:xfrm>
            <a:off x="8169357" y="1050101"/>
            <a:ext cx="972000" cy="972741"/>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000"/>
            </a:lvl1pPr>
          </a:lstStyle>
          <a:p>
            <a:r>
              <a:rPr lang="sv-SE" smtClean="0"/>
              <a:t>Klicka på ikonen för att lägga till en bild</a:t>
            </a:r>
            <a:endParaRPr lang="sv-SE" dirty="0"/>
          </a:p>
        </p:txBody>
      </p:sp>
      <p:sp>
        <p:nvSpPr>
          <p:cNvPr id="8" name="Platshållare för bild 4"/>
          <p:cNvSpPr>
            <a:spLocks noGrp="1"/>
          </p:cNvSpPr>
          <p:nvPr>
            <p:ph type="pic" sz="quarter" idx="15"/>
          </p:nvPr>
        </p:nvSpPr>
        <p:spPr>
          <a:xfrm>
            <a:off x="8169357" y="2097899"/>
            <a:ext cx="972000" cy="972741"/>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000"/>
            </a:lvl1pPr>
          </a:lstStyle>
          <a:p>
            <a:r>
              <a:rPr lang="sv-SE" smtClean="0"/>
              <a:t>Klicka på ikonen för att lägga till en bild</a:t>
            </a:r>
            <a:endParaRPr lang="sv-SE" dirty="0"/>
          </a:p>
        </p:txBody>
      </p:sp>
      <p:sp>
        <p:nvSpPr>
          <p:cNvPr id="9" name="Platshållare för bild 4"/>
          <p:cNvSpPr>
            <a:spLocks noGrp="1"/>
          </p:cNvSpPr>
          <p:nvPr>
            <p:ph type="pic" sz="quarter" idx="16"/>
          </p:nvPr>
        </p:nvSpPr>
        <p:spPr>
          <a:xfrm>
            <a:off x="8169357" y="3145697"/>
            <a:ext cx="972000" cy="972741"/>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000"/>
            </a:lvl1pPr>
          </a:lstStyle>
          <a:p>
            <a:r>
              <a:rPr lang="sv-SE" smtClean="0"/>
              <a:t>Klicka på ikonen för att lägga till en bild</a:t>
            </a:r>
            <a:endParaRPr lang="sv-SE" dirty="0"/>
          </a:p>
        </p:txBody>
      </p:sp>
      <p:sp>
        <p:nvSpPr>
          <p:cNvPr id="10" name="Platshållare för bild 4"/>
          <p:cNvSpPr>
            <a:spLocks noGrp="1"/>
          </p:cNvSpPr>
          <p:nvPr>
            <p:ph type="pic" sz="quarter" idx="17"/>
          </p:nvPr>
        </p:nvSpPr>
        <p:spPr>
          <a:xfrm>
            <a:off x="8169357" y="4193495"/>
            <a:ext cx="972000" cy="972741"/>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000"/>
            </a:lvl1pPr>
          </a:lstStyle>
          <a:p>
            <a:r>
              <a:rPr lang="sv-SE" smtClean="0"/>
              <a:t>Klicka på ikonen för att lägga till en bild</a:t>
            </a:r>
            <a:endParaRPr lang="sv-SE" dirty="0"/>
          </a:p>
        </p:txBody>
      </p:sp>
    </p:spTree>
    <p:extLst>
      <p:ext uri="{BB962C8B-B14F-4D97-AF65-F5344CB8AC3E}">
        <p14:creationId xmlns:p14="http://schemas.microsoft.com/office/powerpoint/2010/main" val="221803633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nehåll och bild - vit">
    <p:spTree>
      <p:nvGrpSpPr>
        <p:cNvPr id="1" name=""/>
        <p:cNvGrpSpPr/>
        <p:nvPr/>
      </p:nvGrpSpPr>
      <p:grpSpPr>
        <a:xfrm>
          <a:off x="0" y="0"/>
          <a:ext cx="0" cy="0"/>
          <a:chOff x="0" y="0"/>
          <a:chExt cx="0" cy="0"/>
        </a:xfrm>
      </p:grpSpPr>
      <p:pic>
        <p:nvPicPr>
          <p:cNvPr id="10" name="Bildobjekt 9" descr="Bakgrund-helvit.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5"/>
            <a:ext cx="9144000" cy="4777483"/>
          </a:xfrm>
          <a:prstGeom prst="rect">
            <a:avLst/>
          </a:prstGeom>
        </p:spPr>
      </p:pic>
      <p:sp>
        <p:nvSpPr>
          <p:cNvPr id="6" name="Rubrik 1"/>
          <p:cNvSpPr>
            <a:spLocks noGrp="1"/>
          </p:cNvSpPr>
          <p:nvPr>
            <p:ph type="title" hasCustomPrompt="1"/>
          </p:nvPr>
        </p:nvSpPr>
        <p:spPr>
          <a:xfrm>
            <a:off x="539552" y="195486"/>
            <a:ext cx="8064896" cy="1008112"/>
          </a:xfrm>
        </p:spPr>
        <p:txBody>
          <a:bodyPr/>
          <a:lstStyle>
            <a:lvl1pPr>
              <a:defRPr b="1">
                <a:solidFill>
                  <a:schemeClr val="bg1"/>
                </a:solidFill>
                <a:effectLst/>
              </a:defRPr>
            </a:lvl1pPr>
          </a:lstStyle>
          <a:p>
            <a:r>
              <a:rPr lang="sv-SE" dirty="0" smtClean="0"/>
              <a:t>Skriv rubrik här</a:t>
            </a:r>
            <a:endParaRPr lang="sv-SE" dirty="0"/>
          </a:p>
        </p:txBody>
      </p:sp>
      <p:sp>
        <p:nvSpPr>
          <p:cNvPr id="7" name="Platshållare för innehåll 2"/>
          <p:cNvSpPr>
            <a:spLocks noGrp="1"/>
          </p:cNvSpPr>
          <p:nvPr>
            <p:ph sz="half" idx="1" hasCustomPrompt="1"/>
          </p:nvPr>
        </p:nvSpPr>
        <p:spPr>
          <a:xfrm>
            <a:off x="539552" y="1275606"/>
            <a:ext cx="4680520" cy="3384376"/>
          </a:xfrm>
        </p:spPr>
        <p:txBody>
          <a:bodyPr/>
          <a:lstStyle>
            <a:lvl1pPr>
              <a:buClr>
                <a:schemeClr val="bg2"/>
              </a:buClr>
              <a:defRPr sz="2200">
                <a:solidFill>
                  <a:schemeClr val="bg2"/>
                </a:solidFill>
              </a:defRPr>
            </a:lvl1pPr>
            <a:lvl2pPr>
              <a:buClr>
                <a:schemeClr val="bg2"/>
              </a:buClr>
              <a:defRPr sz="1800">
                <a:solidFill>
                  <a:schemeClr val="bg2"/>
                </a:solidFill>
              </a:defRPr>
            </a:lvl2pPr>
            <a:lvl3pPr>
              <a:buClr>
                <a:schemeClr val="bg2"/>
              </a:buClr>
              <a:defRPr sz="1600">
                <a:solidFill>
                  <a:schemeClr val="bg2"/>
                </a:solidFill>
              </a:defRPr>
            </a:lvl3pPr>
            <a:lvl4pPr>
              <a:defRPr sz="1400"/>
            </a:lvl4pPr>
            <a:lvl5pPr>
              <a:defRPr sz="1400"/>
            </a:lvl5pPr>
            <a:lvl6pPr>
              <a:defRPr sz="1800"/>
            </a:lvl6pPr>
            <a:lvl7pPr>
              <a:defRPr sz="1800"/>
            </a:lvl7pPr>
            <a:lvl8pPr>
              <a:defRPr sz="1800"/>
            </a:lvl8pPr>
            <a:lvl9pPr>
              <a:defRPr sz="1800"/>
            </a:lvl9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
        <p:nvSpPr>
          <p:cNvPr id="8" name="Platshållare för bild 5"/>
          <p:cNvSpPr>
            <a:spLocks noGrp="1"/>
          </p:cNvSpPr>
          <p:nvPr>
            <p:ph type="pic" sz="quarter" idx="10"/>
          </p:nvPr>
        </p:nvSpPr>
        <p:spPr>
          <a:xfrm>
            <a:off x="5436000" y="1274400"/>
            <a:ext cx="3157200" cy="3744000"/>
          </a:xfrm>
          <a:effectLst>
            <a:outerShdw blurRad="50800" dist="38100" dir="2700000" algn="tl" rotWithShape="0">
              <a:prstClr val="black">
                <a:alpha val="40000"/>
              </a:prstClr>
            </a:outerShdw>
          </a:effectLst>
        </p:spPr>
        <p:txBody>
          <a:bodyPr/>
          <a:lstStyle>
            <a:lvl1pPr marL="0" marR="0" indent="0" algn="l" defTabSz="914400" rtl="0" eaLnBrk="1" fontAlgn="base" latinLnBrk="0" hangingPunct="1">
              <a:lnSpc>
                <a:spcPct val="100000"/>
              </a:lnSpc>
              <a:spcBef>
                <a:spcPct val="20000"/>
              </a:spcBef>
              <a:spcAft>
                <a:spcPct val="0"/>
              </a:spcAft>
              <a:buClr>
                <a:schemeClr val="tx1"/>
              </a:buClr>
              <a:buSzTx/>
              <a:buFontTx/>
              <a:buNone/>
              <a:tabLst/>
              <a:defRPr sz="2200">
                <a:solidFill>
                  <a:schemeClr val="bg2"/>
                </a:solidFill>
              </a:defRPr>
            </a:lvl1pPr>
          </a:lstStyle>
          <a:p>
            <a:r>
              <a:rPr lang="sv-SE" smtClean="0"/>
              <a:t>Klicka på ikonen för att lägga till en bild</a:t>
            </a:r>
            <a:endParaRPr lang="sv-SE" dirty="0" smtClean="0"/>
          </a:p>
        </p:txBody>
      </p:sp>
    </p:spTree>
    <p:extLst>
      <p:ext uri="{BB962C8B-B14F-4D97-AF65-F5344CB8AC3E}">
        <p14:creationId xmlns:p14="http://schemas.microsoft.com/office/powerpoint/2010/main" val="1068029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nehåll och foto i hörn - vit">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7008"/>
            <a:ext cx="9144000" cy="4777483"/>
          </a:xfrm>
          <a:prstGeom prst="rect">
            <a:avLst/>
          </a:prstGeom>
        </p:spPr>
      </p:pic>
      <p:sp>
        <p:nvSpPr>
          <p:cNvPr id="5" name="Rubrik 1"/>
          <p:cNvSpPr>
            <a:spLocks noGrp="1"/>
          </p:cNvSpPr>
          <p:nvPr>
            <p:ph type="title" hasCustomPrompt="1"/>
          </p:nvPr>
        </p:nvSpPr>
        <p:spPr>
          <a:xfrm>
            <a:off x="539552" y="195486"/>
            <a:ext cx="8064896" cy="1008112"/>
          </a:xfrm>
        </p:spPr>
        <p:txBody>
          <a:bodyPr/>
          <a:lstStyle>
            <a:lvl1pPr>
              <a:defRPr b="1">
                <a:solidFill>
                  <a:schemeClr val="bg1"/>
                </a:solidFill>
                <a:effectLst/>
              </a:defRPr>
            </a:lvl1pPr>
          </a:lstStyle>
          <a:p>
            <a:r>
              <a:rPr lang="sv-SE" dirty="0" smtClean="0"/>
              <a:t>Skriv rubrik här</a:t>
            </a:r>
            <a:endParaRPr lang="sv-SE" dirty="0"/>
          </a:p>
        </p:txBody>
      </p:sp>
      <p:sp>
        <p:nvSpPr>
          <p:cNvPr id="7" name="Platshållare för innehåll 3"/>
          <p:cNvSpPr>
            <a:spLocks noGrp="1"/>
          </p:cNvSpPr>
          <p:nvPr>
            <p:ph sz="half" idx="2" hasCustomPrompt="1"/>
          </p:nvPr>
        </p:nvSpPr>
        <p:spPr>
          <a:xfrm>
            <a:off x="539553" y="1275606"/>
            <a:ext cx="7416823" cy="3384376"/>
          </a:xfrm>
        </p:spPr>
        <p:txBody>
          <a:bodyPr/>
          <a:lstStyle>
            <a:lvl1pPr>
              <a:buClr>
                <a:schemeClr val="bg2"/>
              </a:buClr>
              <a:defRPr sz="2400">
                <a:solidFill>
                  <a:schemeClr val="bg2"/>
                </a:solidFill>
              </a:defRPr>
            </a:lvl1pPr>
            <a:lvl2pPr>
              <a:buClr>
                <a:schemeClr val="bg2"/>
              </a:buClr>
              <a:defRPr sz="2000">
                <a:solidFill>
                  <a:schemeClr val="bg2"/>
                </a:solidFill>
              </a:defRPr>
            </a:lvl2pPr>
            <a:lvl3pPr>
              <a:buClr>
                <a:schemeClr val="bg2"/>
              </a:buClr>
              <a:defRPr sz="1800">
                <a:solidFill>
                  <a:schemeClr val="bg2"/>
                </a:solidFill>
              </a:defRPr>
            </a:lvl3pPr>
            <a:lvl4pPr>
              <a:defRPr sz="1400"/>
            </a:lvl4pPr>
            <a:lvl5pPr>
              <a:defRPr sz="1400"/>
            </a:lvl5pPr>
            <a:lvl6pPr>
              <a:defRPr sz="1800"/>
            </a:lvl6pPr>
            <a:lvl7pPr>
              <a:defRPr sz="1800"/>
            </a:lvl7pPr>
            <a:lvl8pPr>
              <a:defRPr sz="1800"/>
            </a:lvl8pPr>
            <a:lvl9pPr>
              <a:defRPr sz="1800"/>
            </a:lvl9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Tree>
    <p:extLst>
      <p:ext uri="{BB962C8B-B14F-4D97-AF65-F5344CB8AC3E}">
        <p14:creationId xmlns:p14="http://schemas.microsoft.com/office/powerpoint/2010/main" val="4820249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nehåll och foto i hörn 2 - vit">
    <p:spTree>
      <p:nvGrpSpPr>
        <p:cNvPr id="1" name=""/>
        <p:cNvGrpSpPr/>
        <p:nvPr/>
      </p:nvGrpSpPr>
      <p:grpSpPr>
        <a:xfrm>
          <a:off x="0" y="0"/>
          <a:ext cx="0" cy="0"/>
          <a:chOff x="0" y="0"/>
          <a:chExt cx="0" cy="0"/>
        </a:xfrm>
      </p:grpSpPr>
      <p:pic>
        <p:nvPicPr>
          <p:cNvPr id="6" name="Bildobjekt 5" descr="Bakgrund-vit-konsumentkill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589"/>
            <a:ext cx="9144000" cy="4777483"/>
          </a:xfrm>
          <a:prstGeom prst="rect">
            <a:avLst/>
          </a:prstGeom>
        </p:spPr>
      </p:pic>
      <p:sp>
        <p:nvSpPr>
          <p:cNvPr id="5" name="Rubrik 1"/>
          <p:cNvSpPr>
            <a:spLocks noGrp="1"/>
          </p:cNvSpPr>
          <p:nvPr>
            <p:ph type="title" hasCustomPrompt="1"/>
          </p:nvPr>
        </p:nvSpPr>
        <p:spPr>
          <a:xfrm>
            <a:off x="539552" y="195486"/>
            <a:ext cx="8064896" cy="1008112"/>
          </a:xfrm>
        </p:spPr>
        <p:txBody>
          <a:bodyPr/>
          <a:lstStyle>
            <a:lvl1pPr>
              <a:defRPr b="1">
                <a:solidFill>
                  <a:schemeClr val="bg1"/>
                </a:solidFill>
                <a:effectLst/>
              </a:defRPr>
            </a:lvl1pPr>
          </a:lstStyle>
          <a:p>
            <a:r>
              <a:rPr lang="sv-SE" dirty="0" smtClean="0"/>
              <a:t>Skriv rubrik här</a:t>
            </a:r>
            <a:endParaRPr lang="sv-SE" dirty="0"/>
          </a:p>
        </p:txBody>
      </p:sp>
      <p:sp>
        <p:nvSpPr>
          <p:cNvPr id="8" name="Platshållare för innehåll 3"/>
          <p:cNvSpPr>
            <a:spLocks noGrp="1"/>
          </p:cNvSpPr>
          <p:nvPr>
            <p:ph sz="half" idx="2" hasCustomPrompt="1"/>
          </p:nvPr>
        </p:nvSpPr>
        <p:spPr>
          <a:xfrm>
            <a:off x="539553" y="1275606"/>
            <a:ext cx="7416823" cy="3384376"/>
          </a:xfrm>
        </p:spPr>
        <p:txBody>
          <a:bodyPr/>
          <a:lstStyle>
            <a:lvl1pPr>
              <a:buClr>
                <a:schemeClr val="bg2"/>
              </a:buClr>
              <a:defRPr sz="2400">
                <a:solidFill>
                  <a:schemeClr val="bg2"/>
                </a:solidFill>
              </a:defRPr>
            </a:lvl1pPr>
            <a:lvl2pPr>
              <a:buClr>
                <a:schemeClr val="bg2"/>
              </a:buClr>
              <a:defRPr sz="2000">
                <a:solidFill>
                  <a:schemeClr val="bg2"/>
                </a:solidFill>
              </a:defRPr>
            </a:lvl2pPr>
            <a:lvl3pPr>
              <a:buClr>
                <a:schemeClr val="bg2"/>
              </a:buClr>
              <a:defRPr sz="1800">
                <a:solidFill>
                  <a:schemeClr val="bg2"/>
                </a:solidFill>
              </a:defRPr>
            </a:lvl3pPr>
            <a:lvl4pPr>
              <a:defRPr sz="1400"/>
            </a:lvl4pPr>
            <a:lvl5pPr>
              <a:defRPr sz="1400"/>
            </a:lvl5pPr>
            <a:lvl6pPr>
              <a:defRPr sz="1800"/>
            </a:lvl6pPr>
            <a:lvl7pPr>
              <a:defRPr sz="1800"/>
            </a:lvl7pPr>
            <a:lvl8pPr>
              <a:defRPr sz="1800"/>
            </a:lvl8pPr>
            <a:lvl9pPr>
              <a:defRPr sz="1800"/>
            </a:lvl9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Tree>
    <p:extLst>
      <p:ext uri="{BB962C8B-B14F-4D97-AF65-F5344CB8AC3E}">
        <p14:creationId xmlns:p14="http://schemas.microsoft.com/office/powerpoint/2010/main" val="140295391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ehåll och foto i hörn 3 - vit">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9318"/>
            <a:ext cx="9144000" cy="4777483"/>
          </a:xfrm>
          <a:prstGeom prst="rect">
            <a:avLst/>
          </a:prstGeom>
        </p:spPr>
      </p:pic>
      <p:sp>
        <p:nvSpPr>
          <p:cNvPr id="5" name="Rubrik 1"/>
          <p:cNvSpPr>
            <a:spLocks noGrp="1"/>
          </p:cNvSpPr>
          <p:nvPr>
            <p:ph type="title" hasCustomPrompt="1"/>
          </p:nvPr>
        </p:nvSpPr>
        <p:spPr>
          <a:xfrm>
            <a:off x="539552" y="195486"/>
            <a:ext cx="8064896" cy="1008112"/>
          </a:xfrm>
        </p:spPr>
        <p:txBody>
          <a:bodyPr/>
          <a:lstStyle>
            <a:lvl1pPr>
              <a:defRPr b="1">
                <a:solidFill>
                  <a:schemeClr val="bg1"/>
                </a:solidFill>
                <a:effectLst/>
              </a:defRPr>
            </a:lvl1pPr>
          </a:lstStyle>
          <a:p>
            <a:r>
              <a:rPr lang="sv-SE" dirty="0" smtClean="0"/>
              <a:t>Skriv rubrik här</a:t>
            </a:r>
            <a:endParaRPr lang="sv-SE" dirty="0"/>
          </a:p>
        </p:txBody>
      </p:sp>
      <p:sp>
        <p:nvSpPr>
          <p:cNvPr id="8" name="Platshållare för innehåll 3"/>
          <p:cNvSpPr>
            <a:spLocks noGrp="1"/>
          </p:cNvSpPr>
          <p:nvPr>
            <p:ph sz="half" idx="2" hasCustomPrompt="1"/>
          </p:nvPr>
        </p:nvSpPr>
        <p:spPr>
          <a:xfrm>
            <a:off x="539553" y="1275606"/>
            <a:ext cx="7416823" cy="3384376"/>
          </a:xfrm>
        </p:spPr>
        <p:txBody>
          <a:bodyPr/>
          <a:lstStyle>
            <a:lvl1pPr>
              <a:buClr>
                <a:schemeClr val="bg2"/>
              </a:buClr>
              <a:defRPr sz="2400">
                <a:solidFill>
                  <a:schemeClr val="bg2"/>
                </a:solidFill>
              </a:defRPr>
            </a:lvl1pPr>
            <a:lvl2pPr>
              <a:buClr>
                <a:schemeClr val="bg2"/>
              </a:buClr>
              <a:defRPr sz="2000">
                <a:solidFill>
                  <a:schemeClr val="bg2"/>
                </a:solidFill>
              </a:defRPr>
            </a:lvl2pPr>
            <a:lvl3pPr>
              <a:buClr>
                <a:schemeClr val="bg2"/>
              </a:buClr>
              <a:defRPr sz="1800">
                <a:solidFill>
                  <a:schemeClr val="bg2"/>
                </a:solidFill>
              </a:defRPr>
            </a:lvl3pPr>
            <a:lvl4pPr>
              <a:defRPr sz="1400"/>
            </a:lvl4pPr>
            <a:lvl5pPr>
              <a:defRPr sz="1400"/>
            </a:lvl5pPr>
            <a:lvl6pPr>
              <a:defRPr sz="1800"/>
            </a:lvl6pPr>
            <a:lvl7pPr>
              <a:defRPr sz="1800"/>
            </a:lvl7pPr>
            <a:lvl8pPr>
              <a:defRPr sz="1800"/>
            </a:lvl8pPr>
            <a:lvl9pPr>
              <a:defRPr sz="1800"/>
            </a:lvl9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Tree>
    <p:extLst>
      <p:ext uri="{BB962C8B-B14F-4D97-AF65-F5344CB8AC3E}">
        <p14:creationId xmlns:p14="http://schemas.microsoft.com/office/powerpoint/2010/main" val="139131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 bild i nedre hörn">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41867" y="195486"/>
            <a:ext cx="8060266" cy="1008112"/>
          </a:xfrm>
        </p:spPr>
        <p:txBody>
          <a:bodyPr/>
          <a:lstStyle/>
          <a:p>
            <a:r>
              <a:rPr lang="sv-SE" dirty="0" smtClean="0"/>
              <a:t>Skriv rubrik här</a:t>
            </a:r>
            <a:endParaRPr lang="sv-SE" dirty="0"/>
          </a:p>
        </p:txBody>
      </p:sp>
      <p:sp>
        <p:nvSpPr>
          <p:cNvPr id="3" name="Platshållare för innehåll 2"/>
          <p:cNvSpPr>
            <a:spLocks noGrp="1"/>
          </p:cNvSpPr>
          <p:nvPr>
            <p:ph idx="1" hasCustomPrompt="1"/>
          </p:nvPr>
        </p:nvSpPr>
        <p:spPr>
          <a:xfrm>
            <a:off x="539552" y="1275606"/>
            <a:ext cx="8064896" cy="2232248"/>
          </a:xfrm>
        </p:spPr>
        <p:txBody>
          <a:body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
        <p:nvSpPr>
          <p:cNvPr id="6" name="Platshållare för bild 3"/>
          <p:cNvSpPr>
            <a:spLocks noGrp="1" noChangeAspect="1"/>
          </p:cNvSpPr>
          <p:nvPr>
            <p:ph type="pic" sz="quarter" idx="20"/>
          </p:nvPr>
        </p:nvSpPr>
        <p:spPr>
          <a:xfrm>
            <a:off x="6767909" y="3579862"/>
            <a:ext cx="1836539" cy="1404000"/>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200"/>
            </a:lvl1pPr>
          </a:lstStyle>
          <a:p>
            <a:r>
              <a:rPr lang="sv-SE" smtClean="0"/>
              <a:t>Klicka på ikonen för att lägga till en bild</a:t>
            </a:r>
            <a:endParaRPr lang="sv-SE" dirty="0"/>
          </a:p>
        </p:txBody>
      </p:sp>
    </p:spTree>
    <p:extLst>
      <p:ext uri="{BB962C8B-B14F-4D97-AF65-F5344CB8AC3E}">
        <p14:creationId xmlns:p14="http://schemas.microsoft.com/office/powerpoint/2010/main" val="1826123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 två bilder i nedre hörn">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41867" y="195486"/>
            <a:ext cx="8060266" cy="1008112"/>
          </a:xfrm>
        </p:spPr>
        <p:txBody>
          <a:bodyPr/>
          <a:lstStyle/>
          <a:p>
            <a:r>
              <a:rPr lang="sv-SE" dirty="0" smtClean="0"/>
              <a:t>Skriv rubrik här</a:t>
            </a:r>
            <a:endParaRPr lang="sv-SE" dirty="0"/>
          </a:p>
        </p:txBody>
      </p:sp>
      <p:sp>
        <p:nvSpPr>
          <p:cNvPr id="3" name="Platshållare för innehåll 2"/>
          <p:cNvSpPr>
            <a:spLocks noGrp="1"/>
          </p:cNvSpPr>
          <p:nvPr>
            <p:ph idx="1" hasCustomPrompt="1"/>
          </p:nvPr>
        </p:nvSpPr>
        <p:spPr>
          <a:xfrm>
            <a:off x="539552" y="1275606"/>
            <a:ext cx="8064896" cy="2232248"/>
          </a:xfrm>
        </p:spPr>
        <p:txBody>
          <a:body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
        <p:nvSpPr>
          <p:cNvPr id="8" name="Platshållare för bild 3"/>
          <p:cNvSpPr>
            <a:spLocks noGrp="1"/>
          </p:cNvSpPr>
          <p:nvPr>
            <p:ph type="pic" sz="quarter" idx="19"/>
          </p:nvPr>
        </p:nvSpPr>
        <p:spPr>
          <a:xfrm>
            <a:off x="4788024" y="3588516"/>
            <a:ext cx="1836000" cy="1404695"/>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200"/>
            </a:lvl1pPr>
          </a:lstStyle>
          <a:p>
            <a:r>
              <a:rPr lang="sv-SE" smtClean="0"/>
              <a:t>Klicka på ikonen för att lägga till en bild</a:t>
            </a:r>
            <a:endParaRPr lang="sv-SE" dirty="0"/>
          </a:p>
        </p:txBody>
      </p:sp>
      <p:sp>
        <p:nvSpPr>
          <p:cNvPr id="9" name="Platshållare för bild 3"/>
          <p:cNvSpPr>
            <a:spLocks noGrp="1"/>
          </p:cNvSpPr>
          <p:nvPr>
            <p:ph type="pic" sz="quarter" idx="20"/>
          </p:nvPr>
        </p:nvSpPr>
        <p:spPr>
          <a:xfrm>
            <a:off x="6768448" y="3591586"/>
            <a:ext cx="1836000" cy="1404695"/>
          </a:xfrm>
          <a:effectLst>
            <a:outerShdw blurRad="50800" dist="38100" dir="2700000" algn="tl" rotWithShape="0">
              <a:prstClr val="black">
                <a:alpha val="40000"/>
              </a:prstClr>
            </a:outerShdw>
          </a:effectLst>
        </p:spPr>
        <p:txBody>
          <a:bodyPr>
            <a:normAutofit/>
          </a:bodyPr>
          <a:lstStyle>
            <a:lvl1pPr marL="0" indent="0">
              <a:lnSpc>
                <a:spcPct val="100000"/>
              </a:lnSpc>
              <a:spcBef>
                <a:spcPts val="0"/>
              </a:spcBef>
              <a:spcAft>
                <a:spcPts val="0"/>
              </a:spcAft>
              <a:buNone/>
              <a:defRPr sz="1200"/>
            </a:lvl1pPr>
          </a:lstStyle>
          <a:p>
            <a:r>
              <a:rPr lang="sv-SE" smtClean="0"/>
              <a:t>Klicka på ikonen för att lägga till en bild</a:t>
            </a:r>
            <a:endParaRPr lang="sv-SE" dirty="0"/>
          </a:p>
        </p:txBody>
      </p:sp>
    </p:spTree>
    <p:extLst>
      <p:ext uri="{BB962C8B-B14F-4D97-AF65-F5344CB8AC3E}">
        <p14:creationId xmlns:p14="http://schemas.microsoft.com/office/powerpoint/2010/main" val="7098014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0951" y="960556"/>
            <a:ext cx="7644863" cy="864170"/>
          </a:xfrm>
        </p:spPr>
        <p:txBody>
          <a:bodyPr anchor="b">
            <a:normAutofit/>
          </a:bodyPr>
          <a:lstStyle>
            <a:lvl1pPr algn="ctr">
              <a:defRPr sz="3000" b="1" cap="none" baseline="0"/>
            </a:lvl1pPr>
          </a:lstStyle>
          <a:p>
            <a:r>
              <a:rPr lang="sv-SE" dirty="0" smtClean="0"/>
              <a:t>Skriv avsnittsrubrik här</a:t>
            </a:r>
            <a:endParaRPr lang="sv-SE" dirty="0"/>
          </a:p>
        </p:txBody>
      </p:sp>
      <p:sp>
        <p:nvSpPr>
          <p:cNvPr id="3" name="Platshållare för text 2"/>
          <p:cNvSpPr>
            <a:spLocks noGrp="1"/>
          </p:cNvSpPr>
          <p:nvPr>
            <p:ph type="body" idx="1" hasCustomPrompt="1"/>
          </p:nvPr>
        </p:nvSpPr>
        <p:spPr>
          <a:xfrm>
            <a:off x="760951" y="1986670"/>
            <a:ext cx="7644863" cy="801104"/>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Skriv underrubrik här</a:t>
            </a:r>
          </a:p>
        </p:txBody>
      </p:sp>
    </p:spTree>
    <p:extLst>
      <p:ext uri="{BB962C8B-B14F-4D97-AF65-F5344CB8AC3E}">
        <p14:creationId xmlns:p14="http://schemas.microsoft.com/office/powerpoint/2010/main" val="19368479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39552" y="195486"/>
            <a:ext cx="8064896" cy="1008112"/>
          </a:xfrm>
        </p:spPr>
        <p:txBody>
          <a:bodyPr/>
          <a:lstStyle/>
          <a:p>
            <a:r>
              <a:rPr lang="sv-SE" dirty="0" smtClean="0"/>
              <a:t>Skriv rubrik här</a:t>
            </a:r>
            <a:endParaRPr lang="sv-SE" dirty="0"/>
          </a:p>
        </p:txBody>
      </p:sp>
      <p:sp>
        <p:nvSpPr>
          <p:cNvPr id="3" name="Platshållare för innehåll 2"/>
          <p:cNvSpPr>
            <a:spLocks noGrp="1"/>
          </p:cNvSpPr>
          <p:nvPr>
            <p:ph sz="half" idx="1" hasCustomPrompt="1"/>
          </p:nvPr>
        </p:nvSpPr>
        <p:spPr>
          <a:xfrm>
            <a:off x="539552" y="1275606"/>
            <a:ext cx="3956248" cy="3384376"/>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
        <p:nvSpPr>
          <p:cNvPr id="4" name="Platshållare för innehåll 3"/>
          <p:cNvSpPr>
            <a:spLocks noGrp="1"/>
          </p:cNvSpPr>
          <p:nvPr>
            <p:ph sz="half" idx="2" hasCustomPrompt="1"/>
          </p:nvPr>
        </p:nvSpPr>
        <p:spPr>
          <a:xfrm>
            <a:off x="4648200" y="1275606"/>
            <a:ext cx="3956248" cy="3384376"/>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Tree>
    <p:extLst>
      <p:ext uri="{BB962C8B-B14F-4D97-AF65-F5344CB8AC3E}">
        <p14:creationId xmlns:p14="http://schemas.microsoft.com/office/powerpoint/2010/main" val="3401044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39552" y="195486"/>
            <a:ext cx="8064896" cy="1008112"/>
          </a:xfrm>
        </p:spPr>
        <p:txBody>
          <a:bodyPr/>
          <a:lstStyle/>
          <a:p>
            <a:r>
              <a:rPr lang="sv-SE" dirty="0" smtClean="0"/>
              <a:t>Skriv rubrik här</a:t>
            </a:r>
            <a:endParaRPr lang="sv-SE" dirty="0"/>
          </a:p>
        </p:txBody>
      </p:sp>
      <p:sp>
        <p:nvSpPr>
          <p:cNvPr id="3" name="Platshållare för innehåll 2"/>
          <p:cNvSpPr>
            <a:spLocks noGrp="1"/>
          </p:cNvSpPr>
          <p:nvPr>
            <p:ph sz="half" idx="1" hasCustomPrompt="1"/>
          </p:nvPr>
        </p:nvSpPr>
        <p:spPr>
          <a:xfrm>
            <a:off x="539552" y="1275606"/>
            <a:ext cx="4680520" cy="3384376"/>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
        <p:nvSpPr>
          <p:cNvPr id="6" name="Platshållare för bild 5"/>
          <p:cNvSpPr>
            <a:spLocks noGrp="1"/>
          </p:cNvSpPr>
          <p:nvPr>
            <p:ph type="pic" sz="quarter" idx="10"/>
          </p:nvPr>
        </p:nvSpPr>
        <p:spPr>
          <a:xfrm>
            <a:off x="5436000" y="1274400"/>
            <a:ext cx="3157200" cy="3744000"/>
          </a:xfrm>
          <a:effectLst>
            <a:outerShdw blurRad="50800" dist="38100" dir="2700000" algn="tl" rotWithShape="0">
              <a:prstClr val="black">
                <a:alpha val="40000"/>
              </a:prstClr>
            </a:outerShdw>
          </a:effectLst>
        </p:spPr>
        <p:txBody>
          <a:bodyPr/>
          <a:lstStyle>
            <a:lvl1pPr marL="0" marR="0" indent="0" algn="l" defTabSz="914400" rtl="0" eaLnBrk="1" fontAlgn="base" latinLnBrk="0" hangingPunct="1">
              <a:lnSpc>
                <a:spcPct val="100000"/>
              </a:lnSpc>
              <a:spcBef>
                <a:spcPct val="20000"/>
              </a:spcBef>
              <a:spcAft>
                <a:spcPct val="0"/>
              </a:spcAft>
              <a:buClr>
                <a:schemeClr val="tx1"/>
              </a:buClr>
              <a:buSzTx/>
              <a:buFontTx/>
              <a:buNone/>
              <a:tabLst/>
              <a:defRPr sz="2200"/>
            </a:lvl1pPr>
          </a:lstStyle>
          <a:p>
            <a:r>
              <a:rPr lang="sv-SE" smtClean="0"/>
              <a:t>Klicka på ikonen för att lägga till en bild</a:t>
            </a:r>
            <a:endParaRPr lang="sv-SE" dirty="0" smtClean="0"/>
          </a:p>
        </p:txBody>
      </p:sp>
    </p:spTree>
    <p:extLst>
      <p:ext uri="{BB962C8B-B14F-4D97-AF65-F5344CB8AC3E}">
        <p14:creationId xmlns:p14="http://schemas.microsoft.com/office/powerpoint/2010/main" val="936252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39552" y="195486"/>
            <a:ext cx="8064896" cy="1008112"/>
          </a:xfrm>
        </p:spPr>
        <p:txBody>
          <a:bodyPr/>
          <a:lstStyle>
            <a:lvl1pPr>
              <a:defRPr/>
            </a:lvl1pPr>
          </a:lstStyle>
          <a:p>
            <a:r>
              <a:rPr lang="sv-SE" dirty="0" smtClean="0"/>
              <a:t>Skriv rubrik här</a:t>
            </a:r>
            <a:endParaRPr lang="sv-SE" dirty="0"/>
          </a:p>
        </p:txBody>
      </p:sp>
      <p:sp>
        <p:nvSpPr>
          <p:cNvPr id="4" name="Platshållare för innehåll 3"/>
          <p:cNvSpPr>
            <a:spLocks noGrp="1"/>
          </p:cNvSpPr>
          <p:nvPr>
            <p:ph sz="half" idx="2" hasCustomPrompt="1"/>
          </p:nvPr>
        </p:nvSpPr>
        <p:spPr>
          <a:xfrm>
            <a:off x="3563889" y="1275606"/>
            <a:ext cx="5040560" cy="3312368"/>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
        <p:nvSpPr>
          <p:cNvPr id="6" name="Platshållare för bild 5"/>
          <p:cNvSpPr>
            <a:spLocks noGrp="1"/>
          </p:cNvSpPr>
          <p:nvPr>
            <p:ph type="pic" sz="quarter" idx="10"/>
          </p:nvPr>
        </p:nvSpPr>
        <p:spPr>
          <a:xfrm>
            <a:off x="540000" y="1274400"/>
            <a:ext cx="2793600" cy="3312000"/>
          </a:xfrm>
          <a:effectLst>
            <a:outerShdw blurRad="50800" dist="38100" dir="2700000" algn="tl" rotWithShape="0">
              <a:prstClr val="black">
                <a:alpha val="40000"/>
              </a:prstClr>
            </a:outerShdw>
          </a:effectLst>
        </p:spPr>
        <p:txBody>
          <a:bodyPr/>
          <a:lstStyle>
            <a:lvl1pPr marL="0" indent="0">
              <a:buNone/>
              <a:defRPr sz="2200"/>
            </a:lvl1pPr>
          </a:lstStyle>
          <a:p>
            <a:r>
              <a:rPr lang="sv-SE" smtClean="0"/>
              <a:t>Klicka på ikonen för att lägga till en bild</a:t>
            </a:r>
            <a:endParaRPr lang="sv-SE" dirty="0"/>
          </a:p>
        </p:txBody>
      </p:sp>
    </p:spTree>
    <p:extLst>
      <p:ext uri="{BB962C8B-B14F-4D97-AF65-F5344CB8AC3E}">
        <p14:creationId xmlns:p14="http://schemas.microsoft.com/office/powerpoint/2010/main" val="20223380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theme" Target="../theme/theme1.xml"/><Relationship Id="rId35" Type="http://schemas.openxmlformats.org/officeDocument/2006/relationships/image" Target="../media/image1.png"/><Relationship Id="rId36"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chemeClr val="bg1"/>
            </a:gs>
            <a:gs pos="100000">
              <a:schemeClr val="bg2"/>
            </a:gs>
          </a:gsLst>
          <a:lin ang="0" scaled="1"/>
          <a:tileRect/>
        </a:gra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bwMode="auto">
          <a:xfrm>
            <a:off x="539552" y="195485"/>
            <a:ext cx="8064896" cy="99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en-US" dirty="0" err="1" smtClean="0"/>
              <a:t>Skriv</a:t>
            </a:r>
            <a:r>
              <a:rPr lang="en-US" dirty="0" smtClean="0"/>
              <a:t> </a:t>
            </a:r>
            <a:r>
              <a:rPr lang="en-US" dirty="0" err="1" smtClean="0"/>
              <a:t>rubrik</a:t>
            </a:r>
            <a:r>
              <a:rPr lang="en-US" dirty="0" smtClean="0"/>
              <a:t> </a:t>
            </a:r>
            <a:r>
              <a:rPr lang="en-US" dirty="0" err="1" smtClean="0"/>
              <a:t>här</a:t>
            </a:r>
            <a:endParaRPr lang="en-US" dirty="0" smtClean="0"/>
          </a:p>
        </p:txBody>
      </p:sp>
      <p:sp>
        <p:nvSpPr>
          <p:cNvPr id="2054" name="Rectangle 6"/>
          <p:cNvSpPr>
            <a:spLocks noGrp="1" noChangeArrowheads="1"/>
          </p:cNvSpPr>
          <p:nvPr>
            <p:ph type="body" idx="1"/>
          </p:nvPr>
        </p:nvSpPr>
        <p:spPr bwMode="auto">
          <a:xfrm>
            <a:off x="539552" y="1275606"/>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noAutofit/>
          </a:bodyPr>
          <a:lstStyle/>
          <a:p>
            <a:pPr lvl="0"/>
            <a:r>
              <a:rPr lang="en-US" dirty="0" err="1" smtClean="0"/>
              <a:t>Skriv</a:t>
            </a:r>
            <a:r>
              <a:rPr lang="en-US" dirty="0" smtClean="0"/>
              <a:t> text </a:t>
            </a:r>
            <a:r>
              <a:rPr lang="en-US" dirty="0" err="1" smtClean="0"/>
              <a:t>här</a:t>
            </a:r>
            <a:endParaRPr lang="en-US" dirty="0" smtClean="0"/>
          </a:p>
          <a:p>
            <a:pPr lvl="1"/>
            <a:r>
              <a:rPr lang="sv-SE" dirty="0" smtClean="0"/>
              <a:t>Nivå två</a:t>
            </a:r>
          </a:p>
          <a:p>
            <a:pPr lvl="2"/>
            <a:r>
              <a:rPr lang="sv-SE" dirty="0" smtClean="0"/>
              <a:t>Nivå tre</a:t>
            </a:r>
          </a:p>
        </p:txBody>
      </p:sp>
      <p:sp>
        <p:nvSpPr>
          <p:cNvPr id="9" name="Rektangel 8"/>
          <p:cNvSpPr/>
          <p:nvPr/>
        </p:nvSpPr>
        <p:spPr bwMode="auto">
          <a:xfrm>
            <a:off x="0" y="4774056"/>
            <a:ext cx="9142410" cy="370800"/>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err="1" smtClean="0">
              <a:ln>
                <a:noFill/>
              </a:ln>
              <a:solidFill>
                <a:schemeClr val="tx1"/>
              </a:solidFill>
              <a:effectLst/>
              <a:latin typeface="+mn-lt"/>
            </a:endParaRPr>
          </a:p>
        </p:txBody>
      </p:sp>
      <p:pic>
        <p:nvPicPr>
          <p:cNvPr id="10" name="Bildobjekt 9" descr="PTSlogo_rgb.png"/>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211620" y="4808768"/>
            <a:ext cx="491446" cy="256552"/>
          </a:xfrm>
          <a:prstGeom prst="rect">
            <a:avLst/>
          </a:prstGeom>
        </p:spPr>
      </p:pic>
      <p:pic>
        <p:nvPicPr>
          <p:cNvPr id="7" name="Bildobjekt 6"/>
          <p:cNvPicPr>
            <a:picLocks noChangeAspect="1"/>
          </p:cNvPicPr>
          <p:nvPr/>
        </p:nvPicPr>
        <p:blipFill>
          <a:blip r:embed="rId36" cstate="screen">
            <a:extLst>
              <a:ext uri="{28A0092B-C50C-407E-A947-70E740481C1C}">
                <a14:useLocalDpi xmlns:a14="http://schemas.microsoft.com/office/drawing/2010/main" val="0"/>
              </a:ext>
            </a:extLst>
          </a:blip>
          <a:stretch>
            <a:fillRect/>
          </a:stretch>
        </p:blipFill>
        <p:spPr>
          <a:xfrm>
            <a:off x="6388547" y="1843"/>
            <a:ext cx="2755164" cy="3120894"/>
          </a:xfrm>
          <a:prstGeom prst="rect">
            <a:avLst/>
          </a:prstGeom>
        </p:spPr>
      </p:pic>
    </p:spTree>
  </p:cSld>
  <p:clrMap bg1="dk2" tx1="lt1" bg2="dk1" tx2="lt2" accent1="accent1" accent2="accent2" accent3="accent3" accent4="accent4" accent5="accent5" accent6="accent6" hlink="hlink" folHlink="folHlink"/>
  <p:sldLayoutIdLst>
    <p:sldLayoutId id="214748365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8" r:id="rId10"/>
    <p:sldLayoutId id="2147483697" r:id="rId11"/>
    <p:sldLayoutId id="2147483701" r:id="rId12"/>
    <p:sldLayoutId id="2147483682" r:id="rId13"/>
    <p:sldLayoutId id="2147483714" r:id="rId14"/>
    <p:sldLayoutId id="2147483673" r:id="rId15"/>
    <p:sldLayoutId id="2147483684" r:id="rId16"/>
    <p:sldLayoutId id="2147483700" r:id="rId17"/>
    <p:sldLayoutId id="2147483702" r:id="rId18"/>
    <p:sldLayoutId id="2147483703" r:id="rId19"/>
    <p:sldLayoutId id="2147483704" r:id="rId20"/>
    <p:sldLayoutId id="2147483705" r:id="rId21"/>
    <p:sldLayoutId id="2147483675" r:id="rId22"/>
    <p:sldLayoutId id="2147483685" r:id="rId23"/>
    <p:sldLayoutId id="2147483687" r:id="rId24"/>
    <p:sldLayoutId id="2147483707" r:id="rId25"/>
    <p:sldLayoutId id="2147483712" r:id="rId26"/>
    <p:sldLayoutId id="2147483708" r:id="rId27"/>
    <p:sldLayoutId id="2147483710" r:id="rId28"/>
    <p:sldLayoutId id="2147483711" r:id="rId29"/>
    <p:sldLayoutId id="2147483709" r:id="rId30"/>
    <p:sldLayoutId id="2147483716" r:id="rId31"/>
    <p:sldLayoutId id="2147483677" r:id="rId32"/>
    <p:sldLayoutId id="2147483715" r:id="rId33"/>
  </p:sldLayoutIdLst>
  <p:timing>
    <p:tnLst>
      <p:par>
        <p:cTn id="1" dur="indefinite" restart="never" nodeType="tmRoot"/>
      </p:par>
    </p:tnLst>
  </p:timing>
  <p:txStyles>
    <p:titleStyle>
      <a:lvl1pPr algn="ctr" rtl="0" eaLnBrk="1" fontAlgn="base" hangingPunct="1">
        <a:lnSpc>
          <a:spcPts val="3200"/>
        </a:lnSpc>
        <a:spcBef>
          <a:spcPct val="0"/>
        </a:spcBef>
        <a:spcAft>
          <a:spcPts val="0"/>
        </a:spcAft>
        <a:defRPr lang="en-US" sz="3600" b="0" dirty="0" err="1" smtClean="0">
          <a:solidFill>
            <a:schemeClr val="tx1"/>
          </a:solidFill>
          <a:effectLst>
            <a:outerShdw blurRad="38100" dist="38100" dir="2700000" algn="tl">
              <a:srgbClr val="000000"/>
            </a:outerShdw>
          </a:effectLst>
          <a:latin typeface="Tw Cen MT"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lnSpc>
          <a:spcPts val="2500"/>
        </a:lnSpc>
        <a:spcBef>
          <a:spcPts val="200"/>
        </a:spcBef>
        <a:spcAft>
          <a:spcPts val="1000"/>
        </a:spcAft>
        <a:buClr>
          <a:schemeClr val="tx1"/>
        </a:buClr>
        <a:buChar char="•"/>
        <a:defRPr sz="2400">
          <a:solidFill>
            <a:schemeClr val="tx1"/>
          </a:solidFill>
          <a:latin typeface="Tw Cen MT" pitchFamily="34" charset="0"/>
          <a:ea typeface="+mn-ea"/>
          <a:cs typeface="+mn-cs"/>
        </a:defRPr>
      </a:lvl1pPr>
      <a:lvl2pPr marL="742950" indent="-285750" algn="l" rtl="0" eaLnBrk="1" fontAlgn="base" hangingPunct="1">
        <a:lnSpc>
          <a:spcPts val="2200"/>
        </a:lnSpc>
        <a:spcBef>
          <a:spcPts val="0"/>
        </a:spcBef>
        <a:spcAft>
          <a:spcPts val="800"/>
        </a:spcAft>
        <a:buClr>
          <a:schemeClr val="tx1"/>
        </a:buClr>
        <a:buChar char="•"/>
        <a:defRPr sz="2000">
          <a:solidFill>
            <a:schemeClr val="tx1"/>
          </a:solidFill>
          <a:latin typeface="Tw Cen MT" pitchFamily="34" charset="0"/>
        </a:defRPr>
      </a:lvl2pPr>
      <a:lvl3pPr marL="1143000" indent="-228600" algn="l" rtl="0" eaLnBrk="1" fontAlgn="base" hangingPunct="1">
        <a:lnSpc>
          <a:spcPts val="2200"/>
        </a:lnSpc>
        <a:spcBef>
          <a:spcPts val="0"/>
        </a:spcBef>
        <a:spcAft>
          <a:spcPts val="800"/>
        </a:spcAft>
        <a:buClr>
          <a:schemeClr val="tx1"/>
        </a:buClr>
        <a:buChar char="•"/>
        <a:defRPr sz="1800">
          <a:solidFill>
            <a:schemeClr val="tx1"/>
          </a:solidFill>
          <a:latin typeface="Tw Cen MT" pitchFamily="34" charset="0"/>
        </a:defRPr>
      </a:lvl3pPr>
      <a:lvl4pPr marL="1600200" indent="-228600" algn="l" rtl="0" eaLnBrk="1" fontAlgn="base" hangingPunct="1">
        <a:spcBef>
          <a:spcPct val="20000"/>
        </a:spcBef>
        <a:spcAft>
          <a:spcPct val="0"/>
        </a:spcAft>
        <a:buClr>
          <a:schemeClr val="tx1"/>
        </a:buClr>
        <a:buChar char="•"/>
        <a:defRPr sz="2400">
          <a:solidFill>
            <a:schemeClr val="tx1"/>
          </a:solidFill>
          <a:latin typeface="Tw Cen MT" pitchFamily="34" charset="0"/>
        </a:defRPr>
      </a:lvl4pPr>
      <a:lvl5pPr marL="2057400" indent="-228600" algn="l" rtl="0" eaLnBrk="1" fontAlgn="base" hangingPunct="1">
        <a:spcBef>
          <a:spcPct val="20000"/>
        </a:spcBef>
        <a:spcAft>
          <a:spcPct val="0"/>
        </a:spcAft>
        <a:buClr>
          <a:schemeClr val="tx1"/>
        </a:buClr>
        <a:buChar char="•"/>
        <a:defRPr sz="2400">
          <a:solidFill>
            <a:schemeClr val="tx1"/>
          </a:solidFill>
          <a:latin typeface="Tw Cen MT" pitchFamily="34" charset="0"/>
        </a:defRPr>
      </a:lvl5pPr>
      <a:lvl6pPr marL="2514600" indent="-228600" algn="l" rtl="0" eaLnBrk="1" fontAlgn="base" hangingPunct="1">
        <a:spcBef>
          <a:spcPct val="20000"/>
        </a:spcBef>
        <a:spcAft>
          <a:spcPct val="0"/>
        </a:spcAft>
        <a:buClr>
          <a:schemeClr val="accent1"/>
        </a:buClr>
        <a:buChar char="•"/>
        <a:defRPr sz="32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32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32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6.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9" Type="http://schemas.openxmlformats.org/officeDocument/2006/relationships/image" Target="../media/image29.png"/><Relationship Id="rId20" Type="http://schemas.openxmlformats.org/officeDocument/2006/relationships/image" Target="../media/image40.png"/><Relationship Id="rId21" Type="http://schemas.openxmlformats.org/officeDocument/2006/relationships/hyperlink" Target="https://www.youtube.com/watch?v=F2eD8Co0z34" TargetMode="External"/><Relationship Id="rId22" Type="http://schemas.openxmlformats.org/officeDocument/2006/relationships/image" Target="../media/image41.png"/><Relationship Id="rId23" Type="http://schemas.openxmlformats.org/officeDocument/2006/relationships/image" Target="../media/image42.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sz="quarter"/>
          </p:nvPr>
        </p:nvSpPr>
        <p:spPr/>
        <p:txBody>
          <a:bodyPr/>
          <a:lstStyle/>
          <a:p>
            <a:r>
              <a:rPr lang="sv-SE" dirty="0" smtClean="0"/>
              <a:t>Post- och telestyrelsens arbete för digital inkludering</a:t>
            </a:r>
            <a:endParaRPr lang="sv-SE" dirty="0"/>
          </a:p>
        </p:txBody>
      </p:sp>
      <p:sp>
        <p:nvSpPr>
          <p:cNvPr id="3" name="Underrubrik 2"/>
          <p:cNvSpPr>
            <a:spLocks noGrp="1"/>
          </p:cNvSpPr>
          <p:nvPr>
            <p:ph type="subTitle" sz="quarter" idx="1"/>
          </p:nvPr>
        </p:nvSpPr>
        <p:spPr>
          <a:xfrm>
            <a:off x="467544" y="2283718"/>
            <a:ext cx="8352928" cy="1242442"/>
          </a:xfrm>
        </p:spPr>
        <p:txBody>
          <a:bodyPr/>
          <a:lstStyle/>
          <a:p>
            <a:endParaRPr lang="sv-SE" dirty="0" smtClean="0"/>
          </a:p>
          <a:p>
            <a:r>
              <a:rPr lang="sv-SE" dirty="0" smtClean="0"/>
              <a:t>Malin Wahlquist, Enheten för inkluderande it och telefoni</a:t>
            </a:r>
            <a:endParaRPr lang="sv-SE" dirty="0"/>
          </a:p>
          <a:p>
            <a:endParaRPr lang="sv-SE" dirty="0"/>
          </a:p>
        </p:txBody>
      </p:sp>
    </p:spTree>
    <p:extLst>
      <p:ext uri="{BB962C8B-B14F-4D97-AF65-F5344CB8AC3E}">
        <p14:creationId xmlns:p14="http://schemas.microsoft.com/office/powerpoint/2010/main" val="2657672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972677" y="89611"/>
            <a:ext cx="8064896" cy="1008112"/>
          </a:xfrm>
        </p:spPr>
        <p:txBody>
          <a:bodyPr/>
          <a:lstStyle/>
          <a:p>
            <a:r>
              <a:rPr lang="sv-SE" dirty="0"/>
              <a:t>Innovation</a:t>
            </a:r>
            <a:r>
              <a:rPr lang="sv-SE" sz="3200" dirty="0" smtClean="0"/>
              <a:t> </a:t>
            </a:r>
            <a:r>
              <a:rPr lang="sv-SE"/>
              <a:t>för </a:t>
            </a:r>
            <a:r>
              <a:rPr lang="sv-SE" smtClean="0"/>
              <a:t>alla</a:t>
            </a:r>
            <a:endParaRPr lang="sv-SE" dirty="0"/>
          </a:p>
        </p:txBody>
      </p:sp>
      <p:sp>
        <p:nvSpPr>
          <p:cNvPr id="5" name="Platshållare för innehåll 4"/>
          <p:cNvSpPr>
            <a:spLocks noGrp="1"/>
          </p:cNvSpPr>
          <p:nvPr>
            <p:ph sz="half" idx="1"/>
          </p:nvPr>
        </p:nvSpPr>
        <p:spPr>
          <a:xfrm>
            <a:off x="645427" y="2723926"/>
            <a:ext cx="3956248" cy="2030932"/>
          </a:xfrm>
        </p:spPr>
        <p:txBody>
          <a:bodyPr/>
          <a:lstStyle/>
          <a:p>
            <a:pPr marL="457200" indent="-457200">
              <a:lnSpc>
                <a:spcPct val="100000"/>
              </a:lnSpc>
              <a:spcBef>
                <a:spcPts val="0"/>
              </a:spcBef>
              <a:spcAft>
                <a:spcPts val="0"/>
              </a:spcAft>
              <a:buFont typeface="+mj-lt"/>
              <a:buAutoNum type="arabicPeriod"/>
            </a:pPr>
            <a:r>
              <a:rPr lang="sv-SE" sz="1800" dirty="0" smtClean="0"/>
              <a:t>Arbete och utbildning</a:t>
            </a:r>
          </a:p>
          <a:p>
            <a:pPr marL="457200" indent="-457200">
              <a:lnSpc>
                <a:spcPct val="100000"/>
              </a:lnSpc>
              <a:spcBef>
                <a:spcPts val="0"/>
              </a:spcBef>
              <a:spcAft>
                <a:spcPts val="0"/>
              </a:spcAft>
              <a:buFont typeface="+mj-lt"/>
              <a:buAutoNum type="arabicPeriod"/>
            </a:pPr>
            <a:r>
              <a:rPr lang="sv-SE" sz="1800" dirty="0" smtClean="0"/>
              <a:t>Kultur &amp; fritid</a:t>
            </a:r>
          </a:p>
          <a:p>
            <a:pPr marL="457200" indent="-457200">
              <a:lnSpc>
                <a:spcPct val="100000"/>
              </a:lnSpc>
              <a:spcBef>
                <a:spcPts val="0"/>
              </a:spcBef>
              <a:spcAft>
                <a:spcPts val="0"/>
              </a:spcAft>
              <a:buFont typeface="+mj-lt"/>
              <a:buAutoNum type="arabicPeriod"/>
            </a:pPr>
            <a:r>
              <a:rPr lang="sv-SE" sz="1800" dirty="0" smtClean="0"/>
              <a:t>Handel och betalning för alla</a:t>
            </a:r>
          </a:p>
          <a:p>
            <a:pPr marL="457200" indent="-457200">
              <a:lnSpc>
                <a:spcPct val="100000"/>
              </a:lnSpc>
              <a:spcBef>
                <a:spcPts val="0"/>
              </a:spcBef>
              <a:spcAft>
                <a:spcPts val="0"/>
              </a:spcAft>
              <a:buFont typeface="+mj-lt"/>
              <a:buAutoNum type="arabicPeriod"/>
            </a:pPr>
            <a:r>
              <a:rPr lang="sv-SE" sz="1800" dirty="0" smtClean="0"/>
              <a:t>Underlätta vardagen för dövblinda</a:t>
            </a:r>
          </a:p>
          <a:p>
            <a:pPr marL="457200" indent="-457200">
              <a:lnSpc>
                <a:spcPct val="100000"/>
              </a:lnSpc>
              <a:spcBef>
                <a:spcPts val="0"/>
              </a:spcBef>
              <a:spcAft>
                <a:spcPts val="0"/>
              </a:spcAft>
              <a:buFont typeface="+mj-lt"/>
              <a:buAutoNum type="arabicPeriod"/>
            </a:pPr>
            <a:r>
              <a:rPr lang="sv-SE" sz="1800" dirty="0" smtClean="0"/>
              <a:t>Begriplighet och interaktion</a:t>
            </a:r>
          </a:p>
          <a:p>
            <a:pPr marL="457200" indent="-457200">
              <a:lnSpc>
                <a:spcPct val="100000"/>
              </a:lnSpc>
              <a:spcBef>
                <a:spcPts val="0"/>
              </a:spcBef>
              <a:spcAft>
                <a:spcPts val="0"/>
              </a:spcAft>
              <a:buFont typeface="+mj-lt"/>
              <a:buAutoNum type="arabicPeriod"/>
            </a:pPr>
            <a:r>
              <a:rPr lang="sv-SE" sz="1800" dirty="0" smtClean="0"/>
              <a:t>Användbara medietjänster</a:t>
            </a:r>
          </a:p>
          <a:p>
            <a:pPr marL="457200" indent="-457200">
              <a:lnSpc>
                <a:spcPct val="100000"/>
              </a:lnSpc>
              <a:spcBef>
                <a:spcPts val="0"/>
              </a:spcBef>
              <a:spcAft>
                <a:spcPts val="0"/>
              </a:spcAft>
              <a:buFont typeface="+mj-lt"/>
              <a:buAutoNum type="arabicPeriod"/>
            </a:pPr>
            <a:r>
              <a:rPr lang="sv-SE" sz="1800" dirty="0" smtClean="0"/>
              <a:t>Leka, lära, leva</a:t>
            </a:r>
          </a:p>
        </p:txBody>
      </p:sp>
      <p:sp>
        <p:nvSpPr>
          <p:cNvPr id="6" name="Platshållare för innehåll 5"/>
          <p:cNvSpPr>
            <a:spLocks noGrp="1"/>
          </p:cNvSpPr>
          <p:nvPr>
            <p:ph sz="half" idx="2"/>
          </p:nvPr>
        </p:nvSpPr>
        <p:spPr>
          <a:xfrm>
            <a:off x="5187200" y="2723925"/>
            <a:ext cx="3956248" cy="2030934"/>
          </a:xfrm>
        </p:spPr>
        <p:txBody>
          <a:bodyPr/>
          <a:lstStyle/>
          <a:p>
            <a:pPr marL="457200" indent="-457200">
              <a:lnSpc>
                <a:spcPct val="100000"/>
              </a:lnSpc>
              <a:spcBef>
                <a:spcPts val="0"/>
              </a:spcBef>
              <a:spcAft>
                <a:spcPts val="0"/>
              </a:spcAft>
              <a:buFont typeface="+mj-lt"/>
              <a:buAutoNum type="arabicPeriod" startAt="8"/>
            </a:pPr>
            <a:r>
              <a:rPr lang="sv-SE" sz="1800" dirty="0" smtClean="0"/>
              <a:t>Från studier till arbete</a:t>
            </a:r>
          </a:p>
          <a:p>
            <a:pPr marL="457200" indent="-457200">
              <a:lnSpc>
                <a:spcPct val="100000"/>
              </a:lnSpc>
              <a:spcBef>
                <a:spcPts val="0"/>
              </a:spcBef>
              <a:spcAft>
                <a:spcPts val="0"/>
              </a:spcAft>
              <a:buFont typeface="+mj-lt"/>
              <a:buAutoNum type="arabicPeriod" startAt="8"/>
            </a:pPr>
            <a:r>
              <a:rPr lang="sv-SE" sz="1800" dirty="0" smtClean="0"/>
              <a:t>Lättillgängliga företag och offentliga verksamheter</a:t>
            </a:r>
          </a:p>
          <a:p>
            <a:pPr marL="457200" indent="-457200">
              <a:lnSpc>
                <a:spcPct val="100000"/>
              </a:lnSpc>
              <a:spcBef>
                <a:spcPts val="0"/>
              </a:spcBef>
              <a:spcAft>
                <a:spcPts val="0"/>
              </a:spcAft>
              <a:buFont typeface="+mj-lt"/>
              <a:buAutoNum type="arabicPeriod" startAt="8"/>
            </a:pPr>
            <a:r>
              <a:rPr lang="sv-SE" sz="1800" dirty="0" smtClean="0"/>
              <a:t>Förenkla för föräldrar</a:t>
            </a:r>
          </a:p>
          <a:p>
            <a:pPr marL="457200" indent="-457200">
              <a:lnSpc>
                <a:spcPct val="100000"/>
              </a:lnSpc>
              <a:spcBef>
                <a:spcPts val="0"/>
              </a:spcBef>
              <a:spcAft>
                <a:spcPts val="0"/>
              </a:spcAft>
              <a:buFont typeface="+mj-lt"/>
              <a:buAutoNum type="arabicPeriod" startAt="8"/>
            </a:pPr>
            <a:r>
              <a:rPr lang="sv-SE" sz="1800" dirty="0" smtClean="0"/>
              <a:t>Smartare e-handel</a:t>
            </a:r>
          </a:p>
          <a:p>
            <a:pPr marL="457200" indent="-457200">
              <a:lnSpc>
                <a:spcPct val="100000"/>
              </a:lnSpc>
              <a:spcBef>
                <a:spcPts val="0"/>
              </a:spcBef>
              <a:spcAft>
                <a:spcPts val="0"/>
              </a:spcAft>
              <a:buFont typeface="+mj-lt"/>
              <a:buAutoNum type="arabicPeriod" startAt="8"/>
            </a:pPr>
            <a:r>
              <a:rPr lang="sv-SE" sz="1800" dirty="0" smtClean="0"/>
              <a:t>Aktiv fritid</a:t>
            </a:r>
          </a:p>
          <a:p>
            <a:pPr marL="457200" indent="-457200">
              <a:lnSpc>
                <a:spcPct val="100000"/>
              </a:lnSpc>
              <a:spcBef>
                <a:spcPts val="0"/>
              </a:spcBef>
              <a:spcAft>
                <a:spcPts val="0"/>
              </a:spcAft>
              <a:buFont typeface="+mj-lt"/>
              <a:buAutoNum type="arabicPeriod" startAt="8"/>
            </a:pPr>
            <a:r>
              <a:rPr lang="sv-SE" sz="1800" dirty="0" smtClean="0">
                <a:solidFill>
                  <a:srgbClr val="FFFF00"/>
                </a:solidFill>
              </a:rPr>
              <a:t>Bäst i branschen</a:t>
            </a:r>
            <a:endParaRPr lang="sv-SE" sz="1800" dirty="0">
              <a:solidFill>
                <a:srgbClr val="FFFF00"/>
              </a:solidFill>
            </a:endParaRPr>
          </a:p>
        </p:txBody>
      </p:sp>
      <p:sp>
        <p:nvSpPr>
          <p:cNvPr id="10" name="Platshållare för innehåll 2"/>
          <p:cNvSpPr txBox="1">
            <a:spLocks/>
          </p:cNvSpPr>
          <p:nvPr/>
        </p:nvSpPr>
        <p:spPr bwMode="auto">
          <a:xfrm>
            <a:off x="2406803" y="1169732"/>
            <a:ext cx="6269653" cy="140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noAutofit/>
          </a:bodyPr>
          <a:lstStyle>
            <a:lvl1pPr marL="342900" indent="-342900" algn="l" rtl="0" eaLnBrk="1" fontAlgn="base" hangingPunct="1">
              <a:lnSpc>
                <a:spcPts val="2500"/>
              </a:lnSpc>
              <a:spcBef>
                <a:spcPts val="200"/>
              </a:spcBef>
              <a:spcAft>
                <a:spcPts val="1000"/>
              </a:spcAft>
              <a:buClr>
                <a:schemeClr val="tx1"/>
              </a:buClr>
              <a:buChar char="•"/>
              <a:defRPr sz="2200">
                <a:solidFill>
                  <a:schemeClr val="tx1"/>
                </a:solidFill>
                <a:latin typeface="Tw Cen MT" pitchFamily="34" charset="0"/>
                <a:ea typeface="+mn-ea"/>
                <a:cs typeface="+mn-cs"/>
              </a:defRPr>
            </a:lvl1pPr>
            <a:lvl2pPr marL="742950" indent="-285750" algn="l" rtl="0" eaLnBrk="1" fontAlgn="base" hangingPunct="1">
              <a:lnSpc>
                <a:spcPts val="2200"/>
              </a:lnSpc>
              <a:spcBef>
                <a:spcPts val="0"/>
              </a:spcBef>
              <a:spcAft>
                <a:spcPts val="600"/>
              </a:spcAft>
              <a:buClr>
                <a:schemeClr val="tx1"/>
              </a:buClr>
              <a:buChar char="•"/>
              <a:defRPr sz="1800">
                <a:solidFill>
                  <a:schemeClr val="tx1"/>
                </a:solidFill>
                <a:latin typeface="Tw Cen MT" pitchFamily="34" charset="0"/>
              </a:defRPr>
            </a:lvl2pPr>
            <a:lvl3pPr marL="1143000" indent="-228600" algn="l" rtl="0" eaLnBrk="1" fontAlgn="base" hangingPunct="1">
              <a:lnSpc>
                <a:spcPts val="2200"/>
              </a:lnSpc>
              <a:spcBef>
                <a:spcPts val="0"/>
              </a:spcBef>
              <a:spcAft>
                <a:spcPts val="600"/>
              </a:spcAft>
              <a:buClr>
                <a:schemeClr val="tx1"/>
              </a:buClr>
              <a:buChar char="•"/>
              <a:defRPr sz="1600">
                <a:solidFill>
                  <a:schemeClr val="tx1"/>
                </a:solidFill>
                <a:latin typeface="Tw Cen MT" pitchFamily="34" charset="0"/>
              </a:defRPr>
            </a:lvl3pPr>
            <a:lvl4pPr marL="1600200" indent="-228600" algn="l" rtl="0" eaLnBrk="1" fontAlgn="base" hangingPunct="1">
              <a:spcBef>
                <a:spcPct val="20000"/>
              </a:spcBef>
              <a:spcAft>
                <a:spcPct val="0"/>
              </a:spcAft>
              <a:buClr>
                <a:schemeClr val="tx1"/>
              </a:buClr>
              <a:buChar char="•"/>
              <a:defRPr sz="1400">
                <a:solidFill>
                  <a:schemeClr val="tx1"/>
                </a:solidFill>
                <a:latin typeface="Tw Cen MT" pitchFamily="34" charset="0"/>
              </a:defRPr>
            </a:lvl4pPr>
            <a:lvl5pPr marL="2057400" indent="-228600" algn="l" rtl="0" eaLnBrk="1" fontAlgn="base" hangingPunct="1">
              <a:spcBef>
                <a:spcPct val="20000"/>
              </a:spcBef>
              <a:spcAft>
                <a:spcPct val="0"/>
              </a:spcAft>
              <a:buClr>
                <a:schemeClr val="tx1"/>
              </a:buClr>
              <a:buChar char="•"/>
              <a:defRPr sz="1400">
                <a:solidFill>
                  <a:schemeClr val="tx1"/>
                </a:solidFill>
                <a:latin typeface="Tw Cen MT" pitchFamily="34" charset="0"/>
              </a:defRPr>
            </a:lvl5pPr>
            <a:lvl6pPr marL="2514600" indent="-228600" algn="l" rtl="0" eaLnBrk="1" fontAlgn="base" hangingPunct="1">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800">
                <a:solidFill>
                  <a:schemeClr val="tx1"/>
                </a:solidFill>
                <a:latin typeface="+mn-lt"/>
              </a:defRPr>
            </a:lvl9pPr>
          </a:lstStyle>
          <a:p>
            <a:pPr>
              <a:lnSpc>
                <a:spcPct val="100000"/>
              </a:lnSpc>
              <a:spcAft>
                <a:spcPts val="0"/>
              </a:spcAft>
            </a:pPr>
            <a:r>
              <a:rPr lang="sv-SE" sz="1800" kern="0" dirty="0" smtClean="0"/>
              <a:t>12 tävlingar har genomförts två gånger per år sedan 2010</a:t>
            </a:r>
          </a:p>
          <a:p>
            <a:pPr>
              <a:lnSpc>
                <a:spcPct val="100000"/>
              </a:lnSpc>
              <a:spcAft>
                <a:spcPts val="0"/>
              </a:spcAft>
            </a:pPr>
            <a:r>
              <a:rPr lang="sv-SE" sz="1800" kern="0" dirty="0" smtClean="0"/>
              <a:t>378 projekt har sökt</a:t>
            </a:r>
          </a:p>
          <a:p>
            <a:pPr>
              <a:lnSpc>
                <a:spcPct val="100000"/>
              </a:lnSpc>
              <a:spcAft>
                <a:spcPts val="0"/>
              </a:spcAft>
            </a:pPr>
            <a:r>
              <a:rPr lang="sv-SE" sz="1800" kern="0" dirty="0"/>
              <a:t>c</a:t>
            </a:r>
            <a:r>
              <a:rPr lang="sv-SE" sz="1800" kern="0" dirty="0" smtClean="0"/>
              <a:t>a 110 vinnare, 66 klara </a:t>
            </a:r>
          </a:p>
          <a:p>
            <a:pPr>
              <a:lnSpc>
                <a:spcPct val="100000"/>
              </a:lnSpc>
              <a:spcAft>
                <a:spcPts val="0"/>
              </a:spcAft>
            </a:pPr>
            <a:r>
              <a:rPr lang="sv-SE" sz="1800" kern="0" dirty="0" smtClean="0"/>
              <a:t>350 000 användare av lösningarna</a:t>
            </a:r>
            <a:endParaRPr lang="sv-SE" sz="1800" kern="0"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2301984" cy="2723925"/>
          </a:xfrm>
          <a:prstGeom prst="rect">
            <a:avLst/>
          </a:prstGeom>
        </p:spPr>
      </p:pic>
    </p:spTree>
    <p:extLst>
      <p:ext uri="{BB962C8B-B14F-4D97-AF65-F5344CB8AC3E}">
        <p14:creationId xmlns:p14="http://schemas.microsoft.com/office/powerpoint/2010/main" val="2650929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a:xfrm>
            <a:off x="4427984" y="195486"/>
            <a:ext cx="4176464" cy="1008112"/>
          </a:xfrm>
        </p:spPr>
        <p:txBody>
          <a:bodyPr/>
          <a:lstStyle/>
          <a:p>
            <a:r>
              <a:rPr lang="sv-SE" dirty="0" smtClean="0"/>
              <a:t>Kommande innovationstävling</a:t>
            </a:r>
            <a:endParaRPr lang="sv-SE" dirty="0"/>
          </a:p>
        </p:txBody>
      </p:sp>
      <p:sp>
        <p:nvSpPr>
          <p:cNvPr id="7" name="Platshållare för innehåll 6"/>
          <p:cNvSpPr>
            <a:spLocks noGrp="1"/>
          </p:cNvSpPr>
          <p:nvPr>
            <p:ph sz="half" idx="1"/>
          </p:nvPr>
        </p:nvSpPr>
        <p:spPr/>
        <p:txBody>
          <a:bodyPr/>
          <a:lstStyle/>
          <a:p>
            <a:endParaRPr lang="sv-SE" dirty="0" smtClean="0"/>
          </a:p>
          <a:p>
            <a:endParaRPr lang="sv-SE" dirty="0" smtClean="0"/>
          </a:p>
          <a:p>
            <a:endParaRPr lang="sv-SE" dirty="0" smtClean="0"/>
          </a:p>
          <a:p>
            <a:endParaRPr lang="sv-SE" dirty="0" smtClean="0"/>
          </a:p>
          <a:p>
            <a:endParaRPr lang="sv-SE" dirty="0"/>
          </a:p>
        </p:txBody>
      </p:sp>
      <p:sp>
        <p:nvSpPr>
          <p:cNvPr id="11" name="Platshållare för innehåll 10"/>
          <p:cNvSpPr>
            <a:spLocks noGrp="1"/>
          </p:cNvSpPr>
          <p:nvPr>
            <p:ph sz="half" idx="2"/>
          </p:nvPr>
        </p:nvSpPr>
        <p:spPr>
          <a:xfrm>
            <a:off x="4425393" y="1275606"/>
            <a:ext cx="4236834" cy="3456384"/>
          </a:xfrm>
        </p:spPr>
        <p:txBody>
          <a:bodyPr/>
          <a:lstStyle/>
          <a:p>
            <a:r>
              <a:rPr lang="sv-SE" sz="1800" dirty="0" smtClean="0"/>
              <a:t>Utlysning mellan 3 </a:t>
            </a:r>
            <a:r>
              <a:rPr lang="sv-SE" sz="1800" dirty="0"/>
              <a:t>maj och 15 juni 2016</a:t>
            </a:r>
          </a:p>
          <a:p>
            <a:r>
              <a:rPr lang="sv-SE" sz="1800" dirty="0" smtClean="0"/>
              <a:t>PTS </a:t>
            </a:r>
            <a:r>
              <a:rPr lang="sv-SE" sz="1800" dirty="0"/>
              <a:t>vill få fram </a:t>
            </a:r>
            <a:r>
              <a:rPr lang="sv-SE" sz="1800" dirty="0" smtClean="0"/>
              <a:t>tillgängliga </a:t>
            </a:r>
            <a:r>
              <a:rPr lang="sv-SE" sz="1800" dirty="0"/>
              <a:t>och tilltalande webbplatser i teknisk </a:t>
            </a:r>
            <a:r>
              <a:rPr lang="sv-SE" sz="1800" dirty="0" smtClean="0"/>
              <a:t>framkant</a:t>
            </a:r>
            <a:r>
              <a:rPr lang="sv-SE" sz="1800" dirty="0"/>
              <a:t>.</a:t>
            </a:r>
            <a:r>
              <a:rPr lang="sv-SE" sz="1800" dirty="0" smtClean="0"/>
              <a:t> </a:t>
            </a:r>
          </a:p>
          <a:p>
            <a:r>
              <a:rPr lang="sv-SE" sz="1800" dirty="0" smtClean="0"/>
              <a:t>PTS söker även innovativa </a:t>
            </a:r>
            <a:r>
              <a:rPr lang="sv-SE" sz="1800" dirty="0"/>
              <a:t>angreppsätt och </a:t>
            </a:r>
            <a:r>
              <a:rPr lang="sv-SE" sz="1800" dirty="0" smtClean="0"/>
              <a:t>metoder och verktyg </a:t>
            </a:r>
            <a:r>
              <a:rPr lang="sv-SE" sz="1800" dirty="0"/>
              <a:t>för </a:t>
            </a:r>
            <a:r>
              <a:rPr lang="sv-SE" sz="1800" dirty="0" smtClean="0"/>
              <a:t>att öka tillgängligheten på webben. </a:t>
            </a:r>
          </a:p>
          <a:p>
            <a:r>
              <a:rPr lang="sv-SE" sz="1800" dirty="0" smtClean="0"/>
              <a:t>www.pts.se/innovation13</a:t>
            </a:r>
            <a:endParaRPr lang="sv-SE" sz="1800" dirty="0"/>
          </a:p>
          <a:p>
            <a:endParaRPr lang="sv-SE" dirty="0"/>
          </a:p>
        </p:txBody>
      </p:sp>
      <p:pic>
        <p:nvPicPr>
          <p:cNvPr id="4" name="Bildobjekt 3"/>
          <p:cNvPicPr>
            <a:picLocks noChangeAspect="1"/>
          </p:cNvPicPr>
          <p:nvPr/>
        </p:nvPicPr>
        <p:blipFill rotWithShape="1">
          <a:blip r:embed="rId3"/>
          <a:srcRect l="345" b="782"/>
          <a:stretch/>
        </p:blipFill>
        <p:spPr>
          <a:xfrm>
            <a:off x="186640" y="339502"/>
            <a:ext cx="4180974" cy="4162618"/>
          </a:xfrm>
          <a:prstGeom prst="rect">
            <a:avLst/>
          </a:prstGeom>
        </p:spPr>
      </p:pic>
    </p:spTree>
    <p:extLst>
      <p:ext uri="{BB962C8B-B14F-4D97-AF65-F5344CB8AC3E}">
        <p14:creationId xmlns:p14="http://schemas.microsoft.com/office/powerpoint/2010/main" val="1653636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Tillgängliga betaltjänster</a:t>
            </a:r>
          </a:p>
        </p:txBody>
      </p:sp>
      <p:sp>
        <p:nvSpPr>
          <p:cNvPr id="3" name="Platshållare för innehåll 2"/>
          <p:cNvSpPr>
            <a:spLocks noGrp="1"/>
          </p:cNvSpPr>
          <p:nvPr>
            <p:ph sz="half" idx="2"/>
          </p:nvPr>
        </p:nvSpPr>
        <p:spPr>
          <a:xfrm>
            <a:off x="539553" y="1131590"/>
            <a:ext cx="8064896" cy="3528392"/>
          </a:xfrm>
        </p:spPr>
        <p:txBody>
          <a:bodyPr/>
          <a:lstStyle/>
          <a:p>
            <a:r>
              <a:rPr lang="sv-SE" dirty="0"/>
              <a:t>Studier och </a:t>
            </a:r>
            <a:r>
              <a:rPr lang="sv-SE" dirty="0" smtClean="0"/>
              <a:t>användningstester</a:t>
            </a:r>
          </a:p>
          <a:p>
            <a:pPr lvl="1"/>
            <a:r>
              <a:rPr lang="sv-SE" dirty="0"/>
              <a:t>Studier och användningstester</a:t>
            </a:r>
          </a:p>
          <a:p>
            <a:pPr lvl="1"/>
            <a:r>
              <a:rPr lang="sv-SE" dirty="0"/>
              <a:t>Rapporter (</a:t>
            </a:r>
            <a:r>
              <a:rPr lang="sv-SE" dirty="0" err="1"/>
              <a:t>sv</a:t>
            </a:r>
            <a:r>
              <a:rPr lang="sv-SE" dirty="0"/>
              <a:t>/</a:t>
            </a:r>
            <a:r>
              <a:rPr lang="sv-SE" dirty="0" err="1"/>
              <a:t>eng</a:t>
            </a:r>
            <a:r>
              <a:rPr lang="sv-SE" dirty="0"/>
              <a:t>)</a:t>
            </a:r>
          </a:p>
          <a:p>
            <a:pPr lvl="1"/>
            <a:r>
              <a:rPr lang="sv-SE" dirty="0"/>
              <a:t>”Tips och råd” </a:t>
            </a:r>
            <a:r>
              <a:rPr lang="sv-SE" dirty="0" smtClean="0"/>
              <a:t>inkl</a:t>
            </a:r>
            <a:r>
              <a:rPr lang="sv-SE" dirty="0"/>
              <a:t>. hänvisning till </a:t>
            </a:r>
            <a:r>
              <a:rPr lang="sv-SE" dirty="0" smtClean="0"/>
              <a:t>standarder</a:t>
            </a:r>
            <a:r>
              <a:rPr lang="sv-SE" dirty="0"/>
              <a:t> </a:t>
            </a:r>
            <a:r>
              <a:rPr lang="sv-SE" dirty="0" smtClean="0"/>
              <a:t>(</a:t>
            </a:r>
            <a:r>
              <a:rPr lang="sv-SE" dirty="0" err="1" smtClean="0"/>
              <a:t>sv</a:t>
            </a:r>
            <a:r>
              <a:rPr lang="sv-SE" dirty="0" smtClean="0"/>
              <a:t>/</a:t>
            </a:r>
            <a:r>
              <a:rPr lang="sv-SE" dirty="0" err="1" smtClean="0"/>
              <a:t>eng</a:t>
            </a:r>
            <a:r>
              <a:rPr lang="sv-SE" dirty="0"/>
              <a:t>)</a:t>
            </a:r>
          </a:p>
          <a:p>
            <a:pPr lvl="1"/>
            <a:r>
              <a:rPr lang="sv-SE" dirty="0"/>
              <a:t>Filmer</a:t>
            </a:r>
          </a:p>
          <a:p>
            <a:r>
              <a:rPr lang="sv-SE" dirty="0"/>
              <a:t>Öka medvetandet hos branschen  </a:t>
            </a:r>
          </a:p>
          <a:p>
            <a:pPr lvl="1"/>
            <a:r>
              <a:rPr lang="sv-SE" dirty="0"/>
              <a:t>Dialogmöten</a:t>
            </a:r>
          </a:p>
          <a:p>
            <a:pPr lvl="1"/>
            <a:r>
              <a:rPr lang="sv-SE" dirty="0"/>
              <a:t>Deltagande på mässor/konferenser</a:t>
            </a:r>
          </a:p>
          <a:p>
            <a:r>
              <a:rPr lang="sv-SE" dirty="0"/>
              <a:t>Metod- och kunskapsstöd till länsstyrelserna</a:t>
            </a:r>
          </a:p>
          <a:p>
            <a:endParaRPr lang="sv-SE" dirty="0"/>
          </a:p>
          <a:p>
            <a:endParaRPr lang="sv-SE" dirty="0"/>
          </a:p>
        </p:txBody>
      </p:sp>
      <p:pic>
        <p:nvPicPr>
          <p:cNvPr id="5" name="Platshållare för innehåll 6"/>
          <p:cNvPicPr>
            <a:picLocks/>
          </p:cNvPicPr>
          <p:nvPr/>
        </p:nvPicPr>
        <p:blipFill rotWithShape="1">
          <a:blip r:embed="rId3"/>
          <a:srcRect l="40157" t="56481" r="47343" b="13519"/>
          <a:stretch/>
        </p:blipFill>
        <p:spPr bwMode="auto">
          <a:xfrm>
            <a:off x="7814367" y="332343"/>
            <a:ext cx="1150937"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a:ext>
          </a:extLst>
        </p:spPr>
      </p:pic>
      <p:pic>
        <p:nvPicPr>
          <p:cNvPr id="6" name="Bildobjekt 5"/>
          <p:cNvPicPr/>
          <p:nvPr/>
        </p:nvPicPr>
        <p:blipFill rotWithShape="1">
          <a:blip r:embed="rId4"/>
          <a:srcRect l="40729" t="57315" r="53177" b="23333"/>
          <a:stretch/>
        </p:blipFill>
        <p:spPr bwMode="auto">
          <a:xfrm>
            <a:off x="7884368" y="1824991"/>
            <a:ext cx="1010936" cy="1367294"/>
          </a:xfrm>
          <a:prstGeom prst="rect">
            <a:avLst/>
          </a:prstGeom>
          <a:ln>
            <a:noFill/>
          </a:ln>
          <a:extLst>
            <a:ext uri="{53640926-AAD7-44D8-BBD7-CCE9431645EC}">
              <a14:shadowObscured xmlns:a14="http://schemas.microsoft.com/office/drawing/2010/main"/>
            </a:ext>
          </a:extLst>
        </p:spPr>
      </p:pic>
      <p:pic>
        <p:nvPicPr>
          <p:cNvPr id="7" name="Bildobjekt 6"/>
          <p:cNvPicPr/>
          <p:nvPr/>
        </p:nvPicPr>
        <p:blipFill rotWithShape="1">
          <a:blip r:embed="rId5"/>
          <a:srcRect l="40156" t="33149" r="50469" b="43981"/>
          <a:stretch/>
        </p:blipFill>
        <p:spPr bwMode="auto">
          <a:xfrm>
            <a:off x="7889835" y="3294062"/>
            <a:ext cx="1008112" cy="13446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042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195486"/>
            <a:ext cx="8064896" cy="792088"/>
          </a:xfrm>
        </p:spPr>
        <p:txBody>
          <a:bodyPr/>
          <a:lstStyle/>
          <a:p>
            <a:r>
              <a:rPr lang="sv-SE" dirty="0" smtClean="0"/>
              <a:t>Språkresursbank</a:t>
            </a:r>
            <a:endParaRPr lang="sv-SE" dirty="0"/>
          </a:p>
        </p:txBody>
      </p:sp>
      <p:sp>
        <p:nvSpPr>
          <p:cNvPr id="5" name="Platshållare för innehåll 4"/>
          <p:cNvSpPr>
            <a:spLocks noGrp="1"/>
          </p:cNvSpPr>
          <p:nvPr>
            <p:ph sz="half" idx="2"/>
          </p:nvPr>
        </p:nvSpPr>
        <p:spPr>
          <a:xfrm>
            <a:off x="1016876" y="987574"/>
            <a:ext cx="7587572" cy="3672408"/>
          </a:xfrm>
        </p:spPr>
        <p:txBody>
          <a:bodyPr/>
          <a:lstStyle/>
          <a:p>
            <a:pPr lvl="0"/>
            <a:r>
              <a:rPr lang="sv-SE" dirty="0"/>
              <a:t>Regeringsuppdraget </a:t>
            </a:r>
            <a:r>
              <a:rPr lang="sv-SE" dirty="0" smtClean="0"/>
              <a:t>i </a:t>
            </a:r>
            <a:r>
              <a:rPr lang="sv-SE" dirty="0"/>
              <a:t>två </a:t>
            </a:r>
            <a:r>
              <a:rPr lang="sv-SE" dirty="0" smtClean="0"/>
              <a:t>delar och sker i samråd </a:t>
            </a:r>
            <a:r>
              <a:rPr lang="sv-SE" dirty="0"/>
              <a:t>med Institutet för språk och folkminnen </a:t>
            </a:r>
            <a:r>
              <a:rPr lang="sv-SE" dirty="0" smtClean="0"/>
              <a:t>samt SVT</a:t>
            </a:r>
          </a:p>
          <a:p>
            <a:pPr lvl="0"/>
            <a:r>
              <a:rPr lang="sv-SE" dirty="0" smtClean="0"/>
              <a:t>En prototyp för taligenkänning </a:t>
            </a:r>
            <a:r>
              <a:rPr lang="sv-SE" dirty="0"/>
              <a:t>utvecklas för direkttextnings av SVT:s </a:t>
            </a:r>
            <a:r>
              <a:rPr lang="sv-SE" dirty="0" smtClean="0"/>
              <a:t>vädersändningar</a:t>
            </a:r>
          </a:p>
          <a:p>
            <a:pPr lvl="0"/>
            <a:r>
              <a:rPr lang="sv-SE" dirty="0" smtClean="0"/>
              <a:t>Grunden till en </a:t>
            </a:r>
            <a:r>
              <a:rPr lang="sv-SE" dirty="0"/>
              <a:t>språkresursbank med talresurser som utvecklare kan utnyttja för att träna upp sina talbaserade </a:t>
            </a:r>
            <a:r>
              <a:rPr lang="sv-SE" dirty="0" smtClean="0"/>
              <a:t>tjänster</a:t>
            </a:r>
          </a:p>
          <a:p>
            <a:pPr lvl="1"/>
            <a:r>
              <a:rPr lang="sv-SE" dirty="0" smtClean="0"/>
              <a:t>KTH </a:t>
            </a:r>
            <a:r>
              <a:rPr lang="sv-SE" dirty="0"/>
              <a:t>har </a:t>
            </a:r>
            <a:r>
              <a:rPr lang="sv-SE" dirty="0" smtClean="0"/>
              <a:t>uppgiften att </a:t>
            </a:r>
            <a:r>
              <a:rPr lang="sv-SE" kern="1200" dirty="0" smtClean="0"/>
              <a:t>samla </a:t>
            </a:r>
            <a:r>
              <a:rPr lang="sv-SE" kern="1200" dirty="0"/>
              <a:t>in talresurser, utveckla processer för framtida talresursinsamling, samverka med relevanta aktörer, skapa ramverk för </a:t>
            </a:r>
            <a:r>
              <a:rPr lang="sv-SE" kern="1200" dirty="0" smtClean="0"/>
              <a:t>taligenkänning mm</a:t>
            </a:r>
            <a:endParaRPr lang="sv-SE" dirty="0"/>
          </a:p>
        </p:txBody>
      </p:sp>
      <p:pic>
        <p:nvPicPr>
          <p:cNvPr id="4" name="Bildobjekt 3"/>
          <p:cNvPicPr>
            <a:picLocks noChangeAspect="1"/>
          </p:cNvPicPr>
          <p:nvPr/>
        </p:nvPicPr>
        <p:blipFill>
          <a:blip r:embed="rId3"/>
          <a:stretch>
            <a:fillRect/>
          </a:stretch>
        </p:blipFill>
        <p:spPr>
          <a:xfrm>
            <a:off x="87382" y="2120150"/>
            <a:ext cx="968121" cy="473761"/>
          </a:xfrm>
          <a:prstGeom prst="rect">
            <a:avLst/>
          </a:prstGeom>
        </p:spPr>
      </p:pic>
      <p:pic>
        <p:nvPicPr>
          <p:cNvPr id="6"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11" y="3507854"/>
            <a:ext cx="1095185" cy="109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Bildobjekt 2"/>
          <p:cNvPicPr>
            <a:picLocks noChangeAspect="1"/>
          </p:cNvPicPr>
          <p:nvPr/>
        </p:nvPicPr>
        <p:blipFill>
          <a:blip r:embed="rId5"/>
          <a:stretch>
            <a:fillRect/>
          </a:stretch>
        </p:blipFill>
        <p:spPr>
          <a:xfrm>
            <a:off x="221172" y="987574"/>
            <a:ext cx="700542" cy="692396"/>
          </a:xfrm>
          <a:prstGeom prst="rect">
            <a:avLst/>
          </a:prstGeom>
        </p:spPr>
      </p:pic>
    </p:spTree>
    <p:extLst>
      <p:ext uri="{BB962C8B-B14F-4D97-AF65-F5344CB8AC3E}">
        <p14:creationId xmlns:p14="http://schemas.microsoft.com/office/powerpoint/2010/main" val="2535431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Wikispeech</a:t>
            </a:r>
            <a:r>
              <a:rPr lang="sv-SE" dirty="0"/>
              <a:t> – en användargenererad      		talsyntes på Wikipedia</a:t>
            </a:r>
          </a:p>
        </p:txBody>
      </p:sp>
      <p:sp>
        <p:nvSpPr>
          <p:cNvPr id="3" name="Platshållare för innehåll 2"/>
          <p:cNvSpPr>
            <a:spLocks noGrp="1"/>
          </p:cNvSpPr>
          <p:nvPr>
            <p:ph sz="half" idx="2"/>
          </p:nvPr>
        </p:nvSpPr>
        <p:spPr>
          <a:xfrm>
            <a:off x="395536" y="1347614"/>
            <a:ext cx="7776864" cy="3225866"/>
          </a:xfrm>
        </p:spPr>
        <p:txBody>
          <a:bodyPr/>
          <a:lstStyle/>
          <a:p>
            <a:pPr lvl="0"/>
            <a:r>
              <a:rPr lang="sv-SE" sz="2000" dirty="0" smtClean="0"/>
              <a:t>PTS </a:t>
            </a:r>
            <a:r>
              <a:rPr lang="sv-SE" sz="2000" dirty="0"/>
              <a:t>finansierar Wikimedia Sverige och KTH med 2,8 miljoner </a:t>
            </a:r>
            <a:r>
              <a:rPr lang="sv-SE" sz="2000" dirty="0" smtClean="0"/>
              <a:t>kronor </a:t>
            </a:r>
          </a:p>
          <a:p>
            <a:pPr lvl="0"/>
            <a:r>
              <a:rPr lang="sv-SE" sz="2000" dirty="0" smtClean="0"/>
              <a:t>Talsynteslösningen </a:t>
            </a:r>
            <a:r>
              <a:rPr lang="sv-SE" sz="2000" dirty="0"/>
              <a:t>kommer att vara användargenerad</a:t>
            </a:r>
            <a:r>
              <a:rPr lang="sv-SE" sz="2000" dirty="0" smtClean="0"/>
              <a:t>, enligt samma princip som Wikipedia </a:t>
            </a:r>
          </a:p>
          <a:p>
            <a:pPr lvl="0"/>
            <a:r>
              <a:rPr lang="sv-SE" sz="2000" dirty="0" smtClean="0"/>
              <a:t>Talsyntesen </a:t>
            </a:r>
            <a:r>
              <a:rPr lang="sv-SE" sz="2000" dirty="0"/>
              <a:t>kommer att bli ett tillägg till den plattform som Wikipedia använder, </a:t>
            </a:r>
            <a:r>
              <a:rPr lang="sv-SE" sz="2000" dirty="0" err="1"/>
              <a:t>MediaWiki</a:t>
            </a:r>
            <a:r>
              <a:rPr lang="sv-SE" sz="2000" dirty="0"/>
              <a:t>. Skriven i öppen källkod blir den fri att använda och utveckla vidare av andra.</a:t>
            </a:r>
          </a:p>
          <a:p>
            <a:pPr lvl="0"/>
            <a:r>
              <a:rPr lang="sv-SE" sz="2000" dirty="0"/>
              <a:t>Talsyntesen kommer först finnas på svenska och engelska men kommer även att fungera på </a:t>
            </a:r>
            <a:r>
              <a:rPr lang="sv-SE" sz="2000" dirty="0" smtClean="0"/>
              <a:t>arabiska </a:t>
            </a:r>
            <a:endParaRPr lang="sv-SE" sz="2000" dirty="0"/>
          </a:p>
        </p:txBody>
      </p:sp>
      <p:pic>
        <p:nvPicPr>
          <p:cNvPr id="5"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246" y="3579862"/>
            <a:ext cx="786732" cy="849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866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Tillgänglig Bio</a:t>
            </a:r>
          </a:p>
        </p:txBody>
      </p:sp>
      <p:sp>
        <p:nvSpPr>
          <p:cNvPr id="3" name="Platshållare för innehåll 2"/>
          <p:cNvSpPr>
            <a:spLocks noGrp="1"/>
          </p:cNvSpPr>
          <p:nvPr>
            <p:ph sz="half" idx="2"/>
          </p:nvPr>
        </p:nvSpPr>
        <p:spPr>
          <a:xfrm>
            <a:off x="539552" y="987574"/>
            <a:ext cx="8064896" cy="3672408"/>
          </a:xfrm>
        </p:spPr>
        <p:txBody>
          <a:bodyPr/>
          <a:lstStyle/>
          <a:p>
            <a:r>
              <a:rPr lang="sv-SE" dirty="0" smtClean="0"/>
              <a:t>Biobesökaren </a:t>
            </a:r>
            <a:r>
              <a:rPr lang="sv-SE" dirty="0"/>
              <a:t>som vill uppleva film med syntolkning och uppläst text laddar ner en </a:t>
            </a:r>
            <a:r>
              <a:rPr lang="sv-SE" dirty="0" err="1"/>
              <a:t>app</a:t>
            </a:r>
            <a:r>
              <a:rPr lang="sv-SE" dirty="0"/>
              <a:t> från Google Play och </a:t>
            </a:r>
            <a:r>
              <a:rPr lang="sv-SE" dirty="0" err="1"/>
              <a:t>App</a:t>
            </a:r>
            <a:r>
              <a:rPr lang="sv-SE" dirty="0"/>
              <a:t> Store till en smartphone eller en surfplatta (</a:t>
            </a:r>
            <a:r>
              <a:rPr lang="sv-SE" dirty="0" err="1"/>
              <a:t>iOS</a:t>
            </a:r>
            <a:r>
              <a:rPr lang="sv-SE" dirty="0"/>
              <a:t> eller Android</a:t>
            </a:r>
            <a:r>
              <a:rPr lang="sv-SE" dirty="0" smtClean="0"/>
              <a:t>)</a:t>
            </a:r>
          </a:p>
          <a:p>
            <a:r>
              <a:rPr lang="sv-SE" dirty="0"/>
              <a:t>Alla led i biografbranschens aktörskedja har involverats</a:t>
            </a:r>
          </a:p>
          <a:p>
            <a:endParaRPr lang="sv-SE" dirty="0" smtClean="0"/>
          </a:p>
          <a:p>
            <a:endParaRPr lang="sv-SE" dirty="0"/>
          </a:p>
          <a:p>
            <a:endParaRPr lang="sv-SE" dirty="0" smtClean="0"/>
          </a:p>
          <a:p>
            <a:r>
              <a:rPr lang="sv-SE" dirty="0" smtClean="0"/>
              <a:t>Januari-mars 2016:  </a:t>
            </a:r>
            <a:r>
              <a:rPr lang="sv-SE" dirty="0"/>
              <a:t>2 223 </a:t>
            </a:r>
            <a:r>
              <a:rPr lang="sv-SE" dirty="0" smtClean="0"/>
              <a:t>nedladdningar </a:t>
            </a:r>
            <a:r>
              <a:rPr lang="sv-SE" dirty="0"/>
              <a:t>av </a:t>
            </a:r>
            <a:r>
              <a:rPr lang="sv-SE" dirty="0" smtClean="0"/>
              <a:t>ljudspår 2</a:t>
            </a:r>
            <a:r>
              <a:rPr lang="sv-SE" dirty="0"/>
              <a:t> 223 påbörjade nedladdningar av </a:t>
            </a:r>
            <a:r>
              <a:rPr lang="sv-SE" dirty="0" smtClean="0"/>
              <a:t>ljudspår</a:t>
            </a:r>
            <a:endParaRPr lang="sv-SE" dirty="0"/>
          </a:p>
          <a:p>
            <a:endParaRPr lang="sv-SE" dirty="0"/>
          </a:p>
          <a:p>
            <a:endParaRPr lang="sv-SE" dirty="0" smtClean="0"/>
          </a:p>
        </p:txBody>
      </p:sp>
      <p:graphicFrame>
        <p:nvGraphicFramePr>
          <p:cNvPr id="4" name="Diagram 3"/>
          <p:cNvGraphicFramePr/>
          <p:nvPr>
            <p:extLst>
              <p:ext uri="{D42A27DB-BD31-4B8C-83A1-F6EECF244321}">
                <p14:modId xmlns:p14="http://schemas.microsoft.com/office/powerpoint/2010/main" val="878299672"/>
              </p:ext>
            </p:extLst>
          </p:nvPr>
        </p:nvGraphicFramePr>
        <p:xfrm>
          <a:off x="1403648" y="2447166"/>
          <a:ext cx="6048672"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4418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i="1" dirty="0"/>
              <a:t>Privatliv </a:t>
            </a:r>
            <a:r>
              <a:rPr lang="sv-SE" i="1" dirty="0" smtClean="0"/>
              <a:t>–</a:t>
            </a:r>
            <a:r>
              <a:rPr lang="sv-SE" dirty="0" smtClean="0"/>
              <a:t> </a:t>
            </a:r>
            <a:r>
              <a:rPr lang="sv-SE" dirty="0"/>
              <a:t>En sex- och samlevnadapplikation för särskolan</a:t>
            </a:r>
          </a:p>
        </p:txBody>
      </p:sp>
      <p:sp>
        <p:nvSpPr>
          <p:cNvPr id="3" name="Platshållare för innehåll 2"/>
          <p:cNvSpPr>
            <a:spLocks noGrp="1"/>
          </p:cNvSpPr>
          <p:nvPr>
            <p:ph sz="half" idx="2"/>
          </p:nvPr>
        </p:nvSpPr>
        <p:spPr>
          <a:xfrm>
            <a:off x="467544" y="1203598"/>
            <a:ext cx="8424936" cy="3456384"/>
          </a:xfrm>
        </p:spPr>
        <p:txBody>
          <a:bodyPr/>
          <a:lstStyle/>
          <a:p>
            <a:pPr lvl="0"/>
            <a:r>
              <a:rPr lang="sv-SE" dirty="0" smtClean="0"/>
              <a:t>För ungdomar </a:t>
            </a:r>
            <a:r>
              <a:rPr lang="sv-SE" dirty="0"/>
              <a:t>mellan 13-20 år </a:t>
            </a:r>
            <a:endParaRPr lang="sv-SE" dirty="0" smtClean="0"/>
          </a:p>
          <a:p>
            <a:pPr lvl="0"/>
            <a:r>
              <a:rPr lang="sv-SE" dirty="0" smtClean="0"/>
              <a:t>Kunskap </a:t>
            </a:r>
            <a:r>
              <a:rPr lang="sv-SE" dirty="0"/>
              <a:t>om kroppen, känslor, integritet och sex, </a:t>
            </a:r>
            <a:r>
              <a:rPr lang="sv-SE" dirty="0" smtClean="0"/>
              <a:t>livsfrågor </a:t>
            </a:r>
            <a:r>
              <a:rPr lang="sv-SE" dirty="0"/>
              <a:t>och </a:t>
            </a:r>
            <a:r>
              <a:rPr lang="sv-SE" dirty="0" smtClean="0"/>
              <a:t>relationer </a:t>
            </a:r>
            <a:endParaRPr lang="sv-SE" dirty="0"/>
          </a:p>
          <a:p>
            <a:pPr lvl="0"/>
            <a:r>
              <a:rPr lang="sv-SE" dirty="0" smtClean="0"/>
              <a:t>Kan individanpassas; läshastighet</a:t>
            </a:r>
            <a:r>
              <a:rPr lang="sv-SE" dirty="0"/>
              <a:t>, storlek på text och bild, möjlighet att få avsnitt upprepade samt möjlighet att utnyttja </a:t>
            </a:r>
            <a:r>
              <a:rPr lang="sv-SE" dirty="0" err="1"/>
              <a:t>bildstöd</a:t>
            </a:r>
            <a:r>
              <a:rPr lang="sv-SE" dirty="0"/>
              <a:t> och </a:t>
            </a:r>
            <a:r>
              <a:rPr lang="sv-SE" dirty="0" smtClean="0"/>
              <a:t>symboler </a:t>
            </a:r>
            <a:endParaRPr lang="sv-SE" dirty="0"/>
          </a:p>
          <a:p>
            <a:pPr lvl="0"/>
            <a:r>
              <a:rPr lang="sv-SE" dirty="0" smtClean="0"/>
              <a:t>Banbrytande applikation </a:t>
            </a:r>
          </a:p>
          <a:p>
            <a:pPr lvl="1"/>
            <a:r>
              <a:rPr lang="sv-SE" sz="2000" dirty="0" smtClean="0"/>
              <a:t>Ingen liknande produkt finns i Sverige</a:t>
            </a:r>
          </a:p>
          <a:p>
            <a:pPr lvl="1"/>
            <a:r>
              <a:rPr lang="sv-SE" sz="2000" dirty="0" smtClean="0"/>
              <a:t>En </a:t>
            </a:r>
            <a:r>
              <a:rPr lang="sv-SE" sz="2000" dirty="0"/>
              <a:t>målgrupp som sällan själv får komma till tals </a:t>
            </a:r>
          </a:p>
          <a:p>
            <a:pPr lvl="0"/>
            <a:endParaRPr lang="sv-SE" dirty="0"/>
          </a:p>
        </p:txBody>
      </p:sp>
    </p:spTree>
    <p:extLst>
      <p:ext uri="{BB962C8B-B14F-4D97-AF65-F5344CB8AC3E}">
        <p14:creationId xmlns:p14="http://schemas.microsoft.com/office/powerpoint/2010/main" val="1301496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Tack för att ni lyssnat!</a:t>
            </a:r>
            <a:endParaRPr lang="sv-SE" dirty="0"/>
          </a:p>
        </p:txBody>
      </p:sp>
      <p:sp>
        <p:nvSpPr>
          <p:cNvPr id="4" name="Platshållare för text 3"/>
          <p:cNvSpPr>
            <a:spLocks noGrp="1"/>
          </p:cNvSpPr>
          <p:nvPr>
            <p:ph type="body" idx="1"/>
          </p:nvPr>
        </p:nvSpPr>
        <p:spPr>
          <a:xfrm>
            <a:off x="760951" y="2427734"/>
            <a:ext cx="7644863" cy="2025240"/>
          </a:xfrm>
        </p:spPr>
        <p:txBody>
          <a:bodyPr>
            <a:normAutofit/>
          </a:bodyPr>
          <a:lstStyle/>
          <a:p>
            <a:r>
              <a:rPr lang="sv-SE" dirty="0" smtClean="0"/>
              <a:t>Frågor? Synpunkter? </a:t>
            </a:r>
          </a:p>
          <a:p>
            <a:r>
              <a:rPr lang="sv-SE" dirty="0" smtClean="0"/>
              <a:t>Mejla gärna </a:t>
            </a:r>
            <a:r>
              <a:rPr lang="sv-SE" dirty="0"/>
              <a:t>malin.wahlquist@pts.se </a:t>
            </a:r>
            <a:endParaRPr lang="sv-SE" dirty="0" smtClean="0"/>
          </a:p>
          <a:p>
            <a:r>
              <a:rPr lang="sv-SE" dirty="0" smtClean="0"/>
              <a:t>www.pts.se</a:t>
            </a:r>
            <a:endParaRPr lang="sv-SE" dirty="0"/>
          </a:p>
          <a:p>
            <a:endParaRPr lang="sv-SE" dirty="0" smtClean="0"/>
          </a:p>
          <a:p>
            <a:endParaRPr lang="sv-SE" dirty="0"/>
          </a:p>
        </p:txBody>
      </p:sp>
    </p:spTree>
    <p:extLst>
      <p:ext uri="{BB962C8B-B14F-4D97-AF65-F5344CB8AC3E}">
        <p14:creationId xmlns:p14="http://schemas.microsoft.com/office/powerpoint/2010/main" val="2007608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sz="quarter" idx="1"/>
          </p:nvPr>
        </p:nvSpPr>
        <p:spPr>
          <a:xfrm>
            <a:off x="467544" y="915566"/>
            <a:ext cx="8352928" cy="2610594"/>
          </a:xfrm>
        </p:spPr>
        <p:txBody>
          <a:bodyPr/>
          <a:lstStyle/>
          <a:p>
            <a:endParaRPr lang="sv-SE" sz="3600" dirty="0" smtClean="0"/>
          </a:p>
          <a:p>
            <a:r>
              <a:rPr lang="sv-SE" sz="3600" dirty="0" smtClean="0"/>
              <a:t>Från EU-reglering till sex-appar</a:t>
            </a:r>
          </a:p>
          <a:p>
            <a:endParaRPr lang="sv-SE" dirty="0"/>
          </a:p>
        </p:txBody>
      </p:sp>
    </p:spTree>
    <p:extLst>
      <p:ext uri="{BB962C8B-B14F-4D97-AF65-F5344CB8AC3E}">
        <p14:creationId xmlns:p14="http://schemas.microsoft.com/office/powerpoint/2010/main" val="1346216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PTS arbetar för</a:t>
            </a:r>
            <a:endParaRPr lang="sv-SE" dirty="0"/>
          </a:p>
        </p:txBody>
      </p:sp>
      <p:sp>
        <p:nvSpPr>
          <p:cNvPr id="3" name="Platshållare för innehåll 2"/>
          <p:cNvSpPr>
            <a:spLocks noGrp="1"/>
          </p:cNvSpPr>
          <p:nvPr>
            <p:ph idx="1"/>
          </p:nvPr>
        </p:nvSpPr>
        <p:spPr/>
        <p:txBody>
          <a:bodyPr/>
          <a:lstStyle/>
          <a:p>
            <a:pPr lvl="0"/>
            <a:r>
              <a:rPr lang="sv-SE" dirty="0"/>
              <a:t>att alla i Sverige ska ha tillgång till bra telefoni, bredband och post</a:t>
            </a:r>
          </a:p>
          <a:p>
            <a:pPr lvl="0"/>
            <a:r>
              <a:rPr lang="sv-SE" dirty="0"/>
              <a:t>en väl fungerande konkurrens som leder till att konsumenterna får bra valmöjligheter och låga priser</a:t>
            </a:r>
          </a:p>
          <a:p>
            <a:pPr lvl="0"/>
            <a:r>
              <a:rPr lang="sv-SE" dirty="0"/>
              <a:t>att begränsade resurser som frekvenser och nummer fördelas så att de ger största möjliga nytta för samhället</a:t>
            </a:r>
          </a:p>
          <a:p>
            <a:pPr lvl="0"/>
            <a:r>
              <a:rPr lang="sv-SE" dirty="0"/>
              <a:t>att nät och tjänster ska vara tillförlitliga </a:t>
            </a:r>
            <a:endParaRPr lang="sv-SE" dirty="0" smtClean="0"/>
          </a:p>
        </p:txBody>
      </p:sp>
      <p:pic>
        <p:nvPicPr>
          <p:cNvPr id="9" name="Platshållare för bild 8" descr="Konsument-dator-03_138_138_kvadratisk.jpg"/>
          <p:cNvPicPr>
            <a:picLocks noGrp="1" noChangeAspect="1"/>
          </p:cNvPicPr>
          <p:nvPr>
            <p:ph type="pic" sz="quarter" idx="13"/>
          </p:nvPr>
        </p:nvPicPr>
        <p:blipFill>
          <a:blip r:embed="rId3" cstate="screen"/>
          <a:srcRect/>
          <a:stretch>
            <a:fillRect/>
          </a:stretch>
        </p:blipFill>
        <p:spPr>
          <a:effectLst>
            <a:outerShdw blurRad="50800" dist="38100" dir="2700000" algn="tl" rotWithShape="0">
              <a:prstClr val="black">
                <a:alpha val="40000"/>
              </a:prstClr>
            </a:outerShdw>
          </a:effectLst>
        </p:spPr>
      </p:pic>
      <p:pic>
        <p:nvPicPr>
          <p:cNvPr id="10" name="Platshållare för bild 9" descr="Postlador_grusväg_138_138_kvadratisk.jpg"/>
          <p:cNvPicPr>
            <a:picLocks noGrp="1" noChangeAspect="1"/>
          </p:cNvPicPr>
          <p:nvPr>
            <p:ph type="pic" sz="quarter" idx="14"/>
          </p:nvPr>
        </p:nvPicPr>
        <p:blipFill>
          <a:blip r:embed="rId4" cstate="screen"/>
          <a:srcRect/>
          <a:stretch>
            <a:fillRect/>
          </a:stretch>
        </p:blipFill>
        <p:spPr>
          <a:effectLst>
            <a:outerShdw blurRad="50800" dist="38100" dir="2700000" algn="tl" rotWithShape="0">
              <a:prstClr val="black">
                <a:alpha val="40000"/>
              </a:prstClr>
            </a:outerShdw>
          </a:effectLst>
        </p:spPr>
      </p:pic>
      <p:pic>
        <p:nvPicPr>
          <p:cNvPr id="11" name="Platshållare för bild 10" descr="Konsument-dator-09_138_138_kvadratisk.jpg"/>
          <p:cNvPicPr>
            <a:picLocks noGrp="1" noChangeAspect="1"/>
          </p:cNvPicPr>
          <p:nvPr>
            <p:ph type="pic" sz="quarter" idx="15"/>
          </p:nvPr>
        </p:nvPicPr>
        <p:blipFill>
          <a:blip r:embed="rId5" cstate="screen"/>
          <a:srcRect/>
          <a:stretch>
            <a:fillRect/>
          </a:stretch>
        </p:blipFill>
        <p:spPr>
          <a:xfrm>
            <a:off x="8169357" y="2106459"/>
            <a:ext cx="972000" cy="972741"/>
          </a:xfrm>
          <a:effectLst>
            <a:outerShdw blurRad="50800" dist="38100" dir="2700000" algn="tl" rotWithShape="0">
              <a:prstClr val="black">
                <a:alpha val="40000"/>
              </a:prstClr>
            </a:outerShdw>
          </a:effectLst>
        </p:spPr>
      </p:pic>
      <p:pic>
        <p:nvPicPr>
          <p:cNvPr id="12" name="Platshållare för bild 11" descr="Konsument-surfplatta-01_138_138_kvadratisk.jpg"/>
          <p:cNvPicPr>
            <a:picLocks noGrp="1" noChangeAspect="1"/>
          </p:cNvPicPr>
          <p:nvPr>
            <p:ph type="pic" sz="quarter" idx="16"/>
          </p:nvPr>
        </p:nvPicPr>
        <p:blipFill>
          <a:blip r:embed="rId6" cstate="screen"/>
          <a:srcRect/>
          <a:stretch>
            <a:fillRect/>
          </a:stretch>
        </p:blipFill>
        <p:spPr>
          <a:xfrm>
            <a:off x="8169357" y="3148878"/>
            <a:ext cx="972000" cy="972741"/>
          </a:xfrm>
          <a:effectLst>
            <a:outerShdw blurRad="50800" dist="38100" dir="2700000" algn="tl" rotWithShape="0">
              <a:prstClr val="black">
                <a:alpha val="40000"/>
              </a:prstClr>
            </a:outerShdw>
          </a:effectLst>
        </p:spPr>
      </p:pic>
      <p:pic>
        <p:nvPicPr>
          <p:cNvPr id="13" name="Platshållare för bild 12" descr="Konsument-mobil-02_138_138_kvadratisk.jpg"/>
          <p:cNvPicPr>
            <a:picLocks noGrp="1" noChangeAspect="1"/>
          </p:cNvPicPr>
          <p:nvPr>
            <p:ph type="pic" sz="quarter" idx="17"/>
          </p:nvPr>
        </p:nvPicPr>
        <p:blipFill>
          <a:blip r:embed="rId7" cstate="screen"/>
          <a:srcRect/>
          <a:stretch>
            <a:fillRect/>
          </a:stretch>
        </p:blipFill>
        <p:spPr>
          <a:xfrm>
            <a:off x="8169357" y="4191297"/>
            <a:ext cx="972000" cy="972741"/>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9548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PTS arbete för digital inkludering</a:t>
            </a:r>
            <a:endParaRPr lang="sv-SE" dirty="0"/>
          </a:p>
        </p:txBody>
      </p:sp>
      <p:sp>
        <p:nvSpPr>
          <p:cNvPr id="3" name="Platshållare för innehåll 2"/>
          <p:cNvSpPr>
            <a:spLocks noGrp="1"/>
          </p:cNvSpPr>
          <p:nvPr>
            <p:ph idx="1"/>
          </p:nvPr>
        </p:nvSpPr>
        <p:spPr/>
        <p:txBody>
          <a:bodyPr/>
          <a:lstStyle/>
          <a:p>
            <a:r>
              <a:rPr lang="sv-SE" sz="2000" dirty="0"/>
              <a:t>PTS </a:t>
            </a:r>
            <a:r>
              <a:rPr lang="sv-SE" sz="2000" dirty="0" smtClean="0"/>
              <a:t>ansvar - tillgodose </a:t>
            </a:r>
            <a:r>
              <a:rPr lang="sv-SE" sz="2000" dirty="0"/>
              <a:t>behov som personer med funktionsnedsättning har av elektroniska kommunikationstjänster, särskilda posttjänster och grundläggande betaltjänster </a:t>
            </a:r>
          </a:p>
          <a:p>
            <a:r>
              <a:rPr lang="sv-SE" sz="2000" dirty="0" smtClean="0"/>
              <a:t>PTS vision - ett </a:t>
            </a:r>
            <a:r>
              <a:rPr lang="sv-SE" sz="2000" dirty="0"/>
              <a:t>samhälle där all IKT är inkluderande samt bidrar till ökad funktionsförmåga för </a:t>
            </a:r>
            <a:r>
              <a:rPr lang="sv-SE" sz="2000" dirty="0" smtClean="0"/>
              <a:t>alla</a:t>
            </a:r>
            <a:endParaRPr lang="sv-SE" sz="2000" dirty="0"/>
          </a:p>
        </p:txBody>
      </p:sp>
      <p:pic>
        <p:nvPicPr>
          <p:cNvPr id="7" name="Platshållare för bild 6"/>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6936" r="6936"/>
          <a:stretch>
            <a:fillRect/>
          </a:stretch>
        </p:blipFill>
        <p:spPr>
          <a:xfrm>
            <a:off x="2820058" y="3604601"/>
            <a:ext cx="1836000" cy="1404695"/>
          </a:xfrm>
        </p:spPr>
      </p:pic>
      <p:pic>
        <p:nvPicPr>
          <p:cNvPr id="8" name="Platshållare för bild 7"/>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6481" r="6481"/>
          <a:stretch>
            <a:fillRect/>
          </a:stretch>
        </p:blipFill>
        <p:spPr>
          <a:xfrm>
            <a:off x="4788024" y="3604601"/>
            <a:ext cx="1836000" cy="1404695"/>
          </a:xfrm>
        </p:spPr>
      </p:pic>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5990" y="3604602"/>
            <a:ext cx="2083439" cy="1404694"/>
          </a:xfrm>
          <a:prstGeom prst="rect">
            <a:avLst/>
          </a:prstGeom>
        </p:spPr>
      </p:pic>
    </p:spTree>
    <p:extLst>
      <p:ext uri="{BB962C8B-B14F-4D97-AF65-F5344CB8AC3E}">
        <p14:creationId xmlns:p14="http://schemas.microsoft.com/office/powerpoint/2010/main" val="1048123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PTS arbetssätt för digital inkludering</a:t>
            </a:r>
            <a:endParaRPr lang="sv-SE" dirty="0"/>
          </a:p>
        </p:txBody>
      </p:sp>
      <p:graphicFrame>
        <p:nvGraphicFramePr>
          <p:cNvPr id="4" name="Platshållare för innehåll 3"/>
          <p:cNvGraphicFramePr>
            <a:graphicFrameLocks/>
          </p:cNvGraphicFramePr>
          <p:nvPr>
            <p:extLst/>
          </p:nvPr>
        </p:nvGraphicFramePr>
        <p:xfrm>
          <a:off x="2719988" y="1437062"/>
          <a:ext cx="3869015" cy="2417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objekt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0499" y="1479286"/>
            <a:ext cx="1049853" cy="1049853"/>
          </a:xfrm>
          <a:prstGeom prst="rect">
            <a:avLst/>
          </a:prstGeom>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6561" y="1491630"/>
            <a:ext cx="1214314" cy="41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943" y="1491631"/>
            <a:ext cx="1282505" cy="121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88521" y="2318266"/>
            <a:ext cx="1103959" cy="202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60232" y="3726592"/>
            <a:ext cx="1496754" cy="28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0232" y="3183320"/>
            <a:ext cx="593203" cy="43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84178" y="4174760"/>
            <a:ext cx="671911" cy="45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ruta 35"/>
          <p:cNvSpPr txBox="1"/>
          <p:nvPr/>
        </p:nvSpPr>
        <p:spPr>
          <a:xfrm>
            <a:off x="7771488" y="1483933"/>
            <a:ext cx="1394370" cy="553998"/>
          </a:xfrm>
          <a:prstGeom prst="rect">
            <a:avLst/>
          </a:prstGeom>
          <a:noFill/>
        </p:spPr>
        <p:txBody>
          <a:bodyPr wrap="square" rtlCol="0">
            <a:spAutoFit/>
          </a:bodyPr>
          <a:lstStyle/>
          <a:p>
            <a:pPr>
              <a:lnSpc>
                <a:spcPts val="1200"/>
              </a:lnSpc>
              <a:spcBef>
                <a:spcPts val="0"/>
              </a:spcBef>
              <a:spcAft>
                <a:spcPts val="0"/>
              </a:spcAft>
            </a:pPr>
            <a:r>
              <a:rPr lang="sv-SE" sz="1400" dirty="0">
                <a:solidFill>
                  <a:prstClr val="white"/>
                </a:solidFill>
                <a:latin typeface="Tw Cen MT" panose="020B0602020104020603" pitchFamily="34" charset="0"/>
              </a:rPr>
              <a:t>Upphandlade tjänster inom telefoni och post</a:t>
            </a:r>
          </a:p>
        </p:txBody>
      </p:sp>
      <p:pic>
        <p:nvPicPr>
          <p:cNvPr id="1047" name="Picture 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90376" y="4045935"/>
            <a:ext cx="575703" cy="62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77077" y="3146122"/>
            <a:ext cx="474113" cy="47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Bildobjekt 6"/>
          <p:cNvPicPr>
            <a:picLocks noChangeAspect="1"/>
          </p:cNvPicPr>
          <p:nvPr/>
        </p:nvPicPr>
        <p:blipFill>
          <a:blip r:embed="rId17"/>
          <a:stretch>
            <a:fillRect/>
          </a:stretch>
        </p:blipFill>
        <p:spPr>
          <a:xfrm>
            <a:off x="8156986" y="3171780"/>
            <a:ext cx="665420" cy="325631"/>
          </a:xfrm>
          <a:prstGeom prst="rect">
            <a:avLst/>
          </a:prstGeom>
        </p:spPr>
      </p:pic>
      <p:sp>
        <p:nvSpPr>
          <p:cNvPr id="34" name="textruta 33"/>
          <p:cNvSpPr txBox="1"/>
          <p:nvPr/>
        </p:nvSpPr>
        <p:spPr>
          <a:xfrm>
            <a:off x="5215602" y="4045936"/>
            <a:ext cx="2016224" cy="407740"/>
          </a:xfrm>
          <a:prstGeom prst="rect">
            <a:avLst/>
          </a:prstGeom>
          <a:noFill/>
        </p:spPr>
        <p:txBody>
          <a:bodyPr wrap="square" rtlCol="0">
            <a:spAutoFit/>
          </a:bodyPr>
          <a:lstStyle/>
          <a:p>
            <a:pPr>
              <a:lnSpc>
                <a:spcPts val="1200"/>
              </a:lnSpc>
              <a:spcBef>
                <a:spcPts val="0"/>
              </a:spcBef>
              <a:spcAft>
                <a:spcPts val="0"/>
              </a:spcAft>
            </a:pPr>
            <a:r>
              <a:rPr lang="sv-SE" sz="1400" dirty="0">
                <a:solidFill>
                  <a:prstClr val="white"/>
                </a:solidFill>
                <a:latin typeface="Tw Cen MT" panose="020B0602020104020603" pitchFamily="34" charset="0"/>
              </a:rPr>
              <a:t>Samråd med funkorganisationer</a:t>
            </a:r>
          </a:p>
        </p:txBody>
      </p:sp>
      <p:pic>
        <p:nvPicPr>
          <p:cNvPr id="35" name="Bildobjekt 34"/>
          <p:cNvPicPr/>
          <p:nvPr/>
        </p:nvPicPr>
        <p:blipFill rotWithShape="1">
          <a:blip r:embed="rId18"/>
          <a:srcRect l="40729" t="57315" r="53177" b="23333"/>
          <a:stretch/>
        </p:blipFill>
        <p:spPr bwMode="auto">
          <a:xfrm>
            <a:off x="153868" y="3661058"/>
            <a:ext cx="589847" cy="953305"/>
          </a:xfrm>
          <a:prstGeom prst="rect">
            <a:avLst/>
          </a:prstGeom>
          <a:ln>
            <a:noFill/>
          </a:ln>
          <a:extLst>
            <a:ext uri="{53640926-AAD7-44D8-BBD7-CCE9431645EC}">
              <a14:shadowObscured xmlns:a14="http://schemas.microsoft.com/office/drawing/2010/main"/>
            </a:ext>
          </a:extLst>
        </p:spPr>
      </p:pic>
      <p:pic>
        <p:nvPicPr>
          <p:cNvPr id="38" name="Bildobjekt 37"/>
          <p:cNvPicPr/>
          <p:nvPr/>
        </p:nvPicPr>
        <p:blipFill rotWithShape="1">
          <a:blip r:embed="rId19"/>
          <a:srcRect l="40156" t="33149" r="50469" b="43981"/>
          <a:stretch/>
        </p:blipFill>
        <p:spPr bwMode="auto">
          <a:xfrm>
            <a:off x="849321" y="3661059"/>
            <a:ext cx="778499" cy="998923"/>
          </a:xfrm>
          <a:prstGeom prst="rect">
            <a:avLst/>
          </a:prstGeom>
          <a:ln>
            <a:noFill/>
          </a:ln>
          <a:extLst>
            <a:ext uri="{53640926-AAD7-44D8-BBD7-CCE9431645EC}">
              <a14:shadowObscured xmlns:a14="http://schemas.microsoft.com/office/drawing/2010/main"/>
            </a:ext>
          </a:extLst>
        </p:spPr>
      </p:pic>
      <p:pic>
        <p:nvPicPr>
          <p:cNvPr id="40" name="Bildobjekt 39"/>
          <p:cNvPicPr/>
          <p:nvPr/>
        </p:nvPicPr>
        <p:blipFill rotWithShape="1">
          <a:blip r:embed="rId20"/>
          <a:srcRect l="40157" t="56481" r="47343" b="13519"/>
          <a:stretch/>
        </p:blipFill>
        <p:spPr bwMode="auto">
          <a:xfrm>
            <a:off x="1723797" y="3668824"/>
            <a:ext cx="794962" cy="983391"/>
          </a:xfrm>
          <a:prstGeom prst="rect">
            <a:avLst/>
          </a:prstGeom>
          <a:ln>
            <a:noFill/>
          </a:ln>
          <a:extLst>
            <a:ext uri="{53640926-AAD7-44D8-BBD7-CCE9431645EC}">
              <a14:shadowObscured xmlns:a14="http://schemas.microsoft.com/office/drawing/2010/main"/>
            </a:ext>
          </a:extLst>
        </p:spPr>
      </p:pic>
      <p:pic>
        <p:nvPicPr>
          <p:cNvPr id="9" name="Picture 2" descr="https://pbs.twimg.com/profile_images/3513354941/24aaffa670e634a7da9a087bfa83abe6_200x200.png">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468673" y="3621292"/>
            <a:ext cx="377869" cy="377869"/>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p:cNvPicPr>
            <a:picLocks noChangeAspect="1"/>
          </p:cNvPicPr>
          <p:nvPr/>
        </p:nvPicPr>
        <p:blipFill>
          <a:blip r:embed="rId23"/>
          <a:stretch>
            <a:fillRect/>
          </a:stretch>
        </p:blipFill>
        <p:spPr>
          <a:xfrm>
            <a:off x="7423060" y="4298606"/>
            <a:ext cx="800345" cy="304507"/>
          </a:xfrm>
          <a:prstGeom prst="rect">
            <a:avLst/>
          </a:prstGeom>
          <a:noFill/>
          <a:ln>
            <a:noFill/>
          </a:ln>
        </p:spPr>
      </p:pic>
      <p:sp>
        <p:nvSpPr>
          <p:cNvPr id="26" name="textruta 25"/>
          <p:cNvSpPr txBox="1"/>
          <p:nvPr/>
        </p:nvSpPr>
        <p:spPr>
          <a:xfrm>
            <a:off x="5225112" y="4432146"/>
            <a:ext cx="1211653" cy="253852"/>
          </a:xfrm>
          <a:prstGeom prst="rect">
            <a:avLst/>
          </a:prstGeom>
          <a:noFill/>
        </p:spPr>
        <p:txBody>
          <a:bodyPr wrap="square" rtlCol="0">
            <a:spAutoFit/>
          </a:bodyPr>
          <a:lstStyle/>
          <a:p>
            <a:pPr>
              <a:lnSpc>
                <a:spcPts val="1200"/>
              </a:lnSpc>
              <a:spcBef>
                <a:spcPts val="0"/>
              </a:spcBef>
              <a:spcAft>
                <a:spcPts val="0"/>
              </a:spcAft>
            </a:pPr>
            <a:r>
              <a:rPr lang="sv-SE" sz="1400" dirty="0" smtClean="0">
                <a:solidFill>
                  <a:prstClr val="white"/>
                </a:solidFill>
                <a:latin typeface="Tw Cen MT" panose="020B0602020104020603" pitchFamily="34" charset="0"/>
              </a:rPr>
              <a:t>Begripsam</a:t>
            </a:r>
            <a:endParaRPr lang="sv-SE" sz="1400" dirty="0">
              <a:solidFill>
                <a:prstClr val="white"/>
              </a:solidFill>
              <a:latin typeface="Tw Cen MT" panose="020B0602020104020603" pitchFamily="34" charset="0"/>
            </a:endParaRPr>
          </a:p>
        </p:txBody>
      </p:sp>
      <p:sp>
        <p:nvSpPr>
          <p:cNvPr id="14" name="Rektangel 13"/>
          <p:cNvSpPr/>
          <p:nvPr/>
        </p:nvSpPr>
        <p:spPr>
          <a:xfrm>
            <a:off x="3273177" y="2677621"/>
            <a:ext cx="978153" cy="307777"/>
          </a:xfrm>
          <a:prstGeom prst="rect">
            <a:avLst/>
          </a:prstGeom>
        </p:spPr>
        <p:txBody>
          <a:bodyPr wrap="none">
            <a:spAutoFit/>
          </a:bodyPr>
          <a:lstStyle/>
          <a:p>
            <a:r>
              <a:rPr lang="sv-SE" sz="1400" dirty="0">
                <a:solidFill>
                  <a:schemeClr val="bg2"/>
                </a:solidFill>
                <a:latin typeface="+mn-lt"/>
              </a:rPr>
              <a:t>Samverkan</a:t>
            </a:r>
          </a:p>
        </p:txBody>
      </p:sp>
      <p:sp>
        <p:nvSpPr>
          <p:cNvPr id="30" name="Rektangel 29"/>
          <p:cNvSpPr/>
          <p:nvPr/>
        </p:nvSpPr>
        <p:spPr>
          <a:xfrm>
            <a:off x="2771800" y="2367311"/>
            <a:ext cx="1617366" cy="307777"/>
          </a:xfrm>
          <a:prstGeom prst="rect">
            <a:avLst/>
          </a:prstGeom>
        </p:spPr>
        <p:txBody>
          <a:bodyPr wrap="none">
            <a:spAutoFit/>
          </a:bodyPr>
          <a:lstStyle/>
          <a:p>
            <a:r>
              <a:rPr lang="sv-SE" sz="1400" dirty="0" smtClean="0">
                <a:solidFill>
                  <a:schemeClr val="bg2"/>
                </a:solidFill>
                <a:latin typeface="+mn-lt"/>
              </a:rPr>
              <a:t>Omvärldsbevakning</a:t>
            </a:r>
            <a:endParaRPr lang="sv-SE" sz="1400" dirty="0">
              <a:solidFill>
                <a:schemeClr val="bg2"/>
              </a:solidFill>
              <a:latin typeface="+mn-lt"/>
            </a:endParaRPr>
          </a:p>
        </p:txBody>
      </p:sp>
      <p:sp>
        <p:nvSpPr>
          <p:cNvPr id="31" name="Bågformad 30"/>
          <p:cNvSpPr/>
          <p:nvPr/>
        </p:nvSpPr>
        <p:spPr>
          <a:xfrm rot="16200000">
            <a:off x="3898399" y="1371298"/>
            <a:ext cx="1090631" cy="2589650"/>
          </a:xfrm>
          <a:prstGeom prst="circularArrow">
            <a:avLst>
              <a:gd name="adj1" fmla="val 5544"/>
              <a:gd name="adj2" fmla="val 1261671"/>
              <a:gd name="adj3" fmla="val 13769934"/>
              <a:gd name="adj4" fmla="val 17312688"/>
              <a:gd name="adj5" fmla="val 14720"/>
            </a:avLst>
          </a:prstGeom>
          <a:solidFill>
            <a:schemeClr val="bg2">
              <a:alpha val="46000"/>
            </a:schemeClr>
          </a:solidFill>
          <a:effectLst>
            <a:outerShdw blurRad="50800" dist="50800" dir="5400000" algn="ctr" rotWithShape="0">
              <a:schemeClr val="bg1"/>
            </a:outerShdw>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8675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500" fill="hold"/>
                                        <p:tgtEl>
                                          <p:spTgt spid="1028"/>
                                        </p:tgtEl>
                                        <p:attrNameLst>
                                          <p:attrName>ppt_w</p:attrName>
                                        </p:attrNameLst>
                                      </p:cBhvr>
                                      <p:tavLst>
                                        <p:tav tm="0">
                                          <p:val>
                                            <p:fltVal val="0"/>
                                          </p:val>
                                        </p:tav>
                                        <p:tav tm="100000">
                                          <p:val>
                                            <p:strVal val="#ppt_w"/>
                                          </p:val>
                                        </p:tav>
                                      </p:tavLst>
                                    </p:anim>
                                    <p:anim calcmode="lin" valueType="num">
                                      <p:cBhvr>
                                        <p:cTn id="23" dur="500" fill="hold"/>
                                        <p:tgtEl>
                                          <p:spTgt spid="1028"/>
                                        </p:tgtEl>
                                        <p:attrNameLst>
                                          <p:attrName>ppt_h</p:attrName>
                                        </p:attrNameLst>
                                      </p:cBhvr>
                                      <p:tavLst>
                                        <p:tav tm="0">
                                          <p:val>
                                            <p:fltVal val="0"/>
                                          </p:val>
                                        </p:tav>
                                        <p:tav tm="100000">
                                          <p:val>
                                            <p:strVal val="#ppt_h"/>
                                          </p:val>
                                        </p:tav>
                                      </p:tavLst>
                                    </p:anim>
                                    <p:animEffect transition="in" filter="fade">
                                      <p:cBhvr>
                                        <p:cTn id="24" dur="500"/>
                                        <p:tgtEl>
                                          <p:spTgt spid="10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nodeType="withEffect">
                                  <p:stCondLst>
                                    <p:cond delay="0"/>
                                  </p:stCondLst>
                                  <p:childTnLst>
                                    <p:set>
                                      <p:cBhvr>
                                        <p:cTn id="36" dur="1" fill="hold">
                                          <p:stCondLst>
                                            <p:cond delay="0"/>
                                          </p:stCondLst>
                                        </p:cTn>
                                        <p:tgtEl>
                                          <p:spTgt spid="1047"/>
                                        </p:tgtEl>
                                        <p:attrNameLst>
                                          <p:attrName>style.visibility</p:attrName>
                                        </p:attrNameLst>
                                      </p:cBhvr>
                                      <p:to>
                                        <p:strVal val="visible"/>
                                      </p:to>
                                    </p:set>
                                    <p:anim calcmode="lin" valueType="num">
                                      <p:cBhvr>
                                        <p:cTn id="37" dur="500" fill="hold"/>
                                        <p:tgtEl>
                                          <p:spTgt spid="1047"/>
                                        </p:tgtEl>
                                        <p:attrNameLst>
                                          <p:attrName>ppt_w</p:attrName>
                                        </p:attrNameLst>
                                      </p:cBhvr>
                                      <p:tavLst>
                                        <p:tav tm="0">
                                          <p:val>
                                            <p:fltVal val="0"/>
                                          </p:val>
                                        </p:tav>
                                        <p:tav tm="100000">
                                          <p:val>
                                            <p:strVal val="#ppt_w"/>
                                          </p:val>
                                        </p:tav>
                                      </p:tavLst>
                                    </p:anim>
                                    <p:anim calcmode="lin" valueType="num">
                                      <p:cBhvr>
                                        <p:cTn id="38" dur="500" fill="hold"/>
                                        <p:tgtEl>
                                          <p:spTgt spid="1047"/>
                                        </p:tgtEl>
                                        <p:attrNameLst>
                                          <p:attrName>ppt_h</p:attrName>
                                        </p:attrNameLst>
                                      </p:cBhvr>
                                      <p:tavLst>
                                        <p:tav tm="0">
                                          <p:val>
                                            <p:fltVal val="0"/>
                                          </p:val>
                                        </p:tav>
                                        <p:tav tm="100000">
                                          <p:val>
                                            <p:strVal val="#ppt_h"/>
                                          </p:val>
                                        </p:tav>
                                      </p:tavLst>
                                    </p:anim>
                                    <p:animEffect transition="in" filter="fade">
                                      <p:cBhvr>
                                        <p:cTn id="39" dur="500"/>
                                        <p:tgtEl>
                                          <p:spTgt spid="1047"/>
                                        </p:tgtEl>
                                      </p:cBhvr>
                                    </p:animEffect>
                                  </p:childTnLst>
                                </p:cTn>
                              </p:par>
                              <p:par>
                                <p:cTn id="40" presetID="53" presetClass="entr" presetSubtype="16"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par>
                                <p:cTn id="50" presetID="53" presetClass="entr" presetSubtype="16" fill="hold" nodeType="withEffect">
                                  <p:stCondLst>
                                    <p:cond delay="0"/>
                                  </p:stCondLst>
                                  <p:childTnLst>
                                    <p:set>
                                      <p:cBhvr>
                                        <p:cTn id="51" dur="1" fill="hold">
                                          <p:stCondLst>
                                            <p:cond delay="0"/>
                                          </p:stCondLst>
                                        </p:cTn>
                                        <p:tgtEl>
                                          <p:spTgt spid="1034"/>
                                        </p:tgtEl>
                                        <p:attrNameLst>
                                          <p:attrName>style.visibility</p:attrName>
                                        </p:attrNameLst>
                                      </p:cBhvr>
                                      <p:to>
                                        <p:strVal val="visible"/>
                                      </p:to>
                                    </p:set>
                                    <p:anim calcmode="lin" valueType="num">
                                      <p:cBhvr>
                                        <p:cTn id="52" dur="500" fill="hold"/>
                                        <p:tgtEl>
                                          <p:spTgt spid="1034"/>
                                        </p:tgtEl>
                                        <p:attrNameLst>
                                          <p:attrName>ppt_w</p:attrName>
                                        </p:attrNameLst>
                                      </p:cBhvr>
                                      <p:tavLst>
                                        <p:tav tm="0">
                                          <p:val>
                                            <p:fltVal val="0"/>
                                          </p:val>
                                        </p:tav>
                                        <p:tav tm="100000">
                                          <p:val>
                                            <p:strVal val="#ppt_w"/>
                                          </p:val>
                                        </p:tav>
                                      </p:tavLst>
                                    </p:anim>
                                    <p:anim calcmode="lin" valueType="num">
                                      <p:cBhvr>
                                        <p:cTn id="53" dur="500" fill="hold"/>
                                        <p:tgtEl>
                                          <p:spTgt spid="1034"/>
                                        </p:tgtEl>
                                        <p:attrNameLst>
                                          <p:attrName>ppt_h</p:attrName>
                                        </p:attrNameLst>
                                      </p:cBhvr>
                                      <p:tavLst>
                                        <p:tav tm="0">
                                          <p:val>
                                            <p:fltVal val="0"/>
                                          </p:val>
                                        </p:tav>
                                        <p:tav tm="100000">
                                          <p:val>
                                            <p:strVal val="#ppt_h"/>
                                          </p:val>
                                        </p:tav>
                                      </p:tavLst>
                                    </p:anim>
                                    <p:animEffect transition="in" filter="fade">
                                      <p:cBhvr>
                                        <p:cTn id="54" dur="500"/>
                                        <p:tgtEl>
                                          <p:spTgt spid="1034"/>
                                        </p:tgtEl>
                                      </p:cBhvr>
                                    </p:animEffect>
                                  </p:childTnLst>
                                </p:cTn>
                              </p:par>
                              <p:par>
                                <p:cTn id="55" presetID="53" presetClass="entr" presetSubtype="16" fill="hold" nodeType="withEffect">
                                  <p:stCondLst>
                                    <p:cond delay="0"/>
                                  </p:stCondLst>
                                  <p:childTnLst>
                                    <p:set>
                                      <p:cBhvr>
                                        <p:cTn id="56" dur="1" fill="hold">
                                          <p:stCondLst>
                                            <p:cond delay="0"/>
                                          </p:stCondLst>
                                        </p:cTn>
                                        <p:tgtEl>
                                          <p:spTgt spid="1048"/>
                                        </p:tgtEl>
                                        <p:attrNameLst>
                                          <p:attrName>style.visibility</p:attrName>
                                        </p:attrNameLst>
                                      </p:cBhvr>
                                      <p:to>
                                        <p:strVal val="visible"/>
                                      </p:to>
                                    </p:set>
                                    <p:anim calcmode="lin" valueType="num">
                                      <p:cBhvr>
                                        <p:cTn id="57" dur="500" fill="hold"/>
                                        <p:tgtEl>
                                          <p:spTgt spid="1048"/>
                                        </p:tgtEl>
                                        <p:attrNameLst>
                                          <p:attrName>ppt_w</p:attrName>
                                        </p:attrNameLst>
                                      </p:cBhvr>
                                      <p:tavLst>
                                        <p:tav tm="0">
                                          <p:val>
                                            <p:fltVal val="0"/>
                                          </p:val>
                                        </p:tav>
                                        <p:tav tm="100000">
                                          <p:val>
                                            <p:strVal val="#ppt_w"/>
                                          </p:val>
                                        </p:tav>
                                      </p:tavLst>
                                    </p:anim>
                                    <p:anim calcmode="lin" valueType="num">
                                      <p:cBhvr>
                                        <p:cTn id="58" dur="500" fill="hold"/>
                                        <p:tgtEl>
                                          <p:spTgt spid="1048"/>
                                        </p:tgtEl>
                                        <p:attrNameLst>
                                          <p:attrName>ppt_h</p:attrName>
                                        </p:attrNameLst>
                                      </p:cBhvr>
                                      <p:tavLst>
                                        <p:tav tm="0">
                                          <p:val>
                                            <p:fltVal val="0"/>
                                          </p:val>
                                        </p:tav>
                                        <p:tav tm="100000">
                                          <p:val>
                                            <p:strVal val="#ppt_h"/>
                                          </p:val>
                                        </p:tav>
                                      </p:tavLst>
                                    </p:anim>
                                    <p:animEffect transition="in" filter="fade">
                                      <p:cBhvr>
                                        <p:cTn id="59" dur="500"/>
                                        <p:tgtEl>
                                          <p:spTgt spid="1048"/>
                                        </p:tgtEl>
                                      </p:cBhvr>
                                    </p:animEffect>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par>
                                <p:cTn id="65" presetID="53" presetClass="entr" presetSubtype="16" fill="hold" nodeType="withEffect">
                                  <p:stCondLst>
                                    <p:cond delay="0"/>
                                  </p:stCondLst>
                                  <p:childTnLst>
                                    <p:set>
                                      <p:cBhvr>
                                        <p:cTn id="66" dur="1" fill="hold">
                                          <p:stCondLst>
                                            <p:cond delay="0"/>
                                          </p:stCondLst>
                                        </p:cTn>
                                        <p:tgtEl>
                                          <p:spTgt spid="1035"/>
                                        </p:tgtEl>
                                        <p:attrNameLst>
                                          <p:attrName>style.visibility</p:attrName>
                                        </p:attrNameLst>
                                      </p:cBhvr>
                                      <p:to>
                                        <p:strVal val="visible"/>
                                      </p:to>
                                    </p:set>
                                    <p:anim calcmode="lin" valueType="num">
                                      <p:cBhvr>
                                        <p:cTn id="67" dur="500" fill="hold"/>
                                        <p:tgtEl>
                                          <p:spTgt spid="1035"/>
                                        </p:tgtEl>
                                        <p:attrNameLst>
                                          <p:attrName>ppt_w</p:attrName>
                                        </p:attrNameLst>
                                      </p:cBhvr>
                                      <p:tavLst>
                                        <p:tav tm="0">
                                          <p:val>
                                            <p:fltVal val="0"/>
                                          </p:val>
                                        </p:tav>
                                        <p:tav tm="100000">
                                          <p:val>
                                            <p:strVal val="#ppt_w"/>
                                          </p:val>
                                        </p:tav>
                                      </p:tavLst>
                                    </p:anim>
                                    <p:anim calcmode="lin" valueType="num">
                                      <p:cBhvr>
                                        <p:cTn id="68" dur="500" fill="hold"/>
                                        <p:tgtEl>
                                          <p:spTgt spid="1035"/>
                                        </p:tgtEl>
                                        <p:attrNameLst>
                                          <p:attrName>ppt_h</p:attrName>
                                        </p:attrNameLst>
                                      </p:cBhvr>
                                      <p:tavLst>
                                        <p:tav tm="0">
                                          <p:val>
                                            <p:fltVal val="0"/>
                                          </p:val>
                                        </p:tav>
                                        <p:tav tm="100000">
                                          <p:val>
                                            <p:strVal val="#ppt_h"/>
                                          </p:val>
                                        </p:tav>
                                      </p:tavLst>
                                    </p:anim>
                                    <p:animEffect transition="in" filter="fade">
                                      <p:cBhvr>
                                        <p:cTn id="69" dur="500"/>
                                        <p:tgtEl>
                                          <p:spTgt spid="1035"/>
                                        </p:tgtEl>
                                      </p:cBhvr>
                                    </p:animEffect>
                                  </p:childTnLst>
                                </p:cTn>
                              </p:par>
                              <p:par>
                                <p:cTn id="70" presetID="53" presetClass="entr" presetSubtype="16" fill="hold" nodeType="withEffect">
                                  <p:stCondLst>
                                    <p:cond delay="0"/>
                                  </p:stCondLst>
                                  <p:childTnLst>
                                    <p:set>
                                      <p:cBhvr>
                                        <p:cTn id="71" dur="1" fill="hold">
                                          <p:stCondLst>
                                            <p:cond delay="0"/>
                                          </p:stCondLst>
                                        </p:cTn>
                                        <p:tgtEl>
                                          <p:spTgt spid="1033"/>
                                        </p:tgtEl>
                                        <p:attrNameLst>
                                          <p:attrName>style.visibility</p:attrName>
                                        </p:attrNameLst>
                                      </p:cBhvr>
                                      <p:to>
                                        <p:strVal val="visible"/>
                                      </p:to>
                                    </p:set>
                                    <p:anim calcmode="lin" valueType="num">
                                      <p:cBhvr>
                                        <p:cTn id="72" dur="500" fill="hold"/>
                                        <p:tgtEl>
                                          <p:spTgt spid="1033"/>
                                        </p:tgtEl>
                                        <p:attrNameLst>
                                          <p:attrName>ppt_w</p:attrName>
                                        </p:attrNameLst>
                                      </p:cBhvr>
                                      <p:tavLst>
                                        <p:tav tm="0">
                                          <p:val>
                                            <p:fltVal val="0"/>
                                          </p:val>
                                        </p:tav>
                                        <p:tav tm="100000">
                                          <p:val>
                                            <p:strVal val="#ppt_w"/>
                                          </p:val>
                                        </p:tav>
                                      </p:tavLst>
                                    </p:anim>
                                    <p:anim calcmode="lin" valueType="num">
                                      <p:cBhvr>
                                        <p:cTn id="73" dur="500" fill="hold"/>
                                        <p:tgtEl>
                                          <p:spTgt spid="1033"/>
                                        </p:tgtEl>
                                        <p:attrNameLst>
                                          <p:attrName>ppt_h</p:attrName>
                                        </p:attrNameLst>
                                      </p:cBhvr>
                                      <p:tavLst>
                                        <p:tav tm="0">
                                          <p:val>
                                            <p:fltVal val="0"/>
                                          </p:val>
                                        </p:tav>
                                        <p:tav tm="100000">
                                          <p:val>
                                            <p:strVal val="#ppt_h"/>
                                          </p:val>
                                        </p:tav>
                                      </p:tavLst>
                                    </p:anim>
                                    <p:animEffect transition="in" filter="fade">
                                      <p:cBhvr>
                                        <p:cTn id="74" dur="500"/>
                                        <p:tgtEl>
                                          <p:spTgt spid="103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Effect transition="in" filter="fade">
                                      <p:cBhvr>
                                        <p:cTn id="79" dur="500"/>
                                        <p:tgtEl>
                                          <p:spTgt spid="34"/>
                                        </p:tgtEl>
                                      </p:cBhvr>
                                    </p:animEffect>
                                  </p:childTnLst>
                                </p:cTn>
                              </p:par>
                              <p:par>
                                <p:cTn id="80" presetID="53" presetClass="entr" presetSubtype="16"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par>
                                <p:cTn id="90" presetID="53" presetClass="entr" presetSubtype="16"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p:cTn id="92" dur="500" fill="hold"/>
                                        <p:tgtEl>
                                          <p:spTgt spid="35"/>
                                        </p:tgtEl>
                                        <p:attrNameLst>
                                          <p:attrName>ppt_w</p:attrName>
                                        </p:attrNameLst>
                                      </p:cBhvr>
                                      <p:tavLst>
                                        <p:tav tm="0">
                                          <p:val>
                                            <p:fltVal val="0"/>
                                          </p:val>
                                        </p:tav>
                                        <p:tav tm="100000">
                                          <p:val>
                                            <p:strVal val="#ppt_w"/>
                                          </p:val>
                                        </p:tav>
                                      </p:tavLst>
                                    </p:anim>
                                    <p:anim calcmode="lin" valueType="num">
                                      <p:cBhvr>
                                        <p:cTn id="93" dur="500" fill="hold"/>
                                        <p:tgtEl>
                                          <p:spTgt spid="35"/>
                                        </p:tgtEl>
                                        <p:attrNameLst>
                                          <p:attrName>ppt_h</p:attrName>
                                        </p:attrNameLst>
                                      </p:cBhvr>
                                      <p:tavLst>
                                        <p:tav tm="0">
                                          <p:val>
                                            <p:fltVal val="0"/>
                                          </p:val>
                                        </p:tav>
                                        <p:tav tm="100000">
                                          <p:val>
                                            <p:strVal val="#ppt_h"/>
                                          </p:val>
                                        </p:tav>
                                      </p:tavLst>
                                    </p:anim>
                                    <p:animEffect transition="in" filter="fade">
                                      <p:cBhvr>
                                        <p:cTn id="9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Vägledning för webbutveckling</a:t>
            </a:r>
            <a:endParaRPr lang="sv-SE" dirty="0"/>
          </a:p>
        </p:txBody>
      </p:sp>
      <p:sp>
        <p:nvSpPr>
          <p:cNvPr id="3" name="Platshållare för innehåll 2"/>
          <p:cNvSpPr>
            <a:spLocks noGrp="1"/>
          </p:cNvSpPr>
          <p:nvPr>
            <p:ph sz="half" idx="2"/>
          </p:nvPr>
        </p:nvSpPr>
        <p:spPr>
          <a:xfrm>
            <a:off x="539553" y="1131590"/>
            <a:ext cx="5112567" cy="3528392"/>
          </a:xfrm>
        </p:spPr>
        <p:txBody>
          <a:bodyPr/>
          <a:lstStyle/>
          <a:p>
            <a:pPr marL="0" indent="0">
              <a:buNone/>
            </a:pPr>
            <a:r>
              <a:rPr lang="sv-SE" kern="1200" dirty="0" smtClean="0"/>
              <a:t>Riktlinjer och reglering</a:t>
            </a:r>
          </a:p>
          <a:p>
            <a:r>
              <a:rPr lang="sv-SE" sz="2000" kern="1200" dirty="0" smtClean="0"/>
              <a:t>Förvalta </a:t>
            </a:r>
            <a:r>
              <a:rPr lang="sv-SE" sz="2000" kern="1200" dirty="0"/>
              <a:t>och vidareutveckla </a:t>
            </a:r>
            <a:r>
              <a:rPr lang="sv-SE" sz="2000" kern="1200" dirty="0" smtClean="0"/>
              <a:t>webbriktlinjer.se</a:t>
            </a:r>
          </a:p>
          <a:p>
            <a:pPr lvl="1"/>
            <a:r>
              <a:rPr lang="sv-SE" sz="1800" kern="1200" dirty="0" smtClean="0"/>
              <a:t>Flera ämnen: tillgänglighet, språk, arkivering, tillit, effektivitet mm</a:t>
            </a:r>
          </a:p>
          <a:p>
            <a:pPr lvl="1"/>
            <a:r>
              <a:rPr lang="sv-SE" sz="1800" kern="1200" dirty="0" smtClean="0"/>
              <a:t>Referensgrupp med experter </a:t>
            </a:r>
          </a:p>
          <a:p>
            <a:pPr lvl="1"/>
            <a:r>
              <a:rPr lang="sv-SE" sz="1800" kern="1200" dirty="0" smtClean="0"/>
              <a:t>Uppdateras </a:t>
            </a:r>
          </a:p>
          <a:p>
            <a:pPr marL="457200" lvl="1" indent="0">
              <a:buNone/>
            </a:pPr>
            <a:endParaRPr lang="sv-SE" kern="1200" dirty="0"/>
          </a:p>
          <a:p>
            <a:pPr marL="0" indent="0">
              <a:buNone/>
            </a:pPr>
            <a:endParaRPr lang="sv-SE"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635646"/>
            <a:ext cx="3257470" cy="291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245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Presentation om webbtillgänglighet på branschkonferens" title="Bild från föreläsning om webbtillgängligh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2006507"/>
            <a:ext cx="4824536" cy="2713802"/>
          </a:xfrm>
          <a:prstGeom prst="rect">
            <a:avLst/>
          </a:prstGeom>
          <a:ln>
            <a:noFill/>
          </a:ln>
          <a:effectLst>
            <a:outerShdw blurRad="292100" dist="139700" dir="2700000" algn="tl" rotWithShape="0">
              <a:srgbClr val="333333">
                <a:alpha val="65000"/>
              </a:srgbClr>
            </a:outerShdw>
          </a:effectLst>
        </p:spPr>
      </p:pic>
      <p:sp>
        <p:nvSpPr>
          <p:cNvPr id="2" name="Rubrik 1"/>
          <p:cNvSpPr>
            <a:spLocks noGrp="1"/>
          </p:cNvSpPr>
          <p:nvPr>
            <p:ph type="title"/>
          </p:nvPr>
        </p:nvSpPr>
        <p:spPr/>
        <p:txBody>
          <a:bodyPr/>
          <a:lstStyle/>
          <a:p>
            <a:r>
              <a:rPr lang="sv-SE" dirty="0" smtClean="0"/>
              <a:t>Vägledning för webbutveckling</a:t>
            </a:r>
            <a:endParaRPr lang="sv-SE" dirty="0"/>
          </a:p>
        </p:txBody>
      </p:sp>
      <p:sp>
        <p:nvSpPr>
          <p:cNvPr id="3" name="Platshållare för innehåll 2"/>
          <p:cNvSpPr>
            <a:spLocks noGrp="1"/>
          </p:cNvSpPr>
          <p:nvPr>
            <p:ph sz="half" idx="2"/>
          </p:nvPr>
        </p:nvSpPr>
        <p:spPr>
          <a:xfrm>
            <a:off x="539553" y="1131590"/>
            <a:ext cx="3312367" cy="3528392"/>
          </a:xfrm>
        </p:spPr>
        <p:txBody>
          <a:bodyPr/>
          <a:lstStyle/>
          <a:p>
            <a:pPr marL="0" indent="0">
              <a:buNone/>
            </a:pPr>
            <a:r>
              <a:rPr lang="sv-SE" kern="1200" dirty="0" smtClean="0"/>
              <a:t>Informationsinsatser</a:t>
            </a:r>
            <a:endParaRPr lang="sv-SE" dirty="0" smtClean="0"/>
          </a:p>
          <a:p>
            <a:pPr lvl="1"/>
            <a:r>
              <a:rPr lang="sv-SE" kern="1200" dirty="0" smtClean="0"/>
              <a:t>Föreläsningar</a:t>
            </a:r>
          </a:p>
          <a:p>
            <a:pPr lvl="1"/>
            <a:r>
              <a:rPr lang="sv-SE" kern="1200" dirty="0" smtClean="0"/>
              <a:t>Trycksaker</a:t>
            </a:r>
          </a:p>
          <a:p>
            <a:pPr lvl="1"/>
            <a:r>
              <a:rPr lang="sv-SE" kern="1200" dirty="0" smtClean="0"/>
              <a:t>Annonser</a:t>
            </a:r>
          </a:p>
          <a:p>
            <a:pPr lvl="1"/>
            <a:r>
              <a:rPr lang="sv-SE" kern="1200" dirty="0" smtClean="0"/>
              <a:t>Artiklar</a:t>
            </a:r>
          </a:p>
          <a:p>
            <a:pPr lvl="1"/>
            <a:r>
              <a:rPr lang="sv-SE" kern="1200" dirty="0" smtClean="0"/>
              <a:t>Filmer</a:t>
            </a:r>
          </a:p>
          <a:p>
            <a:pPr marL="57150" indent="0">
              <a:buNone/>
            </a:pPr>
            <a:r>
              <a:rPr lang="sv-SE" sz="2000" kern="1200" dirty="0" smtClean="0"/>
              <a:t>Vi deltar gärna där räckvidden är stor!</a:t>
            </a:r>
          </a:p>
        </p:txBody>
      </p:sp>
      <p:pic>
        <p:nvPicPr>
          <p:cNvPr id="4" name="Picture 2" descr="Filmen finns att se på http://webbriktlinjer.se/webbföralla" title="Skärmdump från filmen #webbförall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1926"/>
          <a:stretch/>
        </p:blipFill>
        <p:spPr bwMode="auto">
          <a:xfrm>
            <a:off x="5816218" y="1059582"/>
            <a:ext cx="3148270" cy="2279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933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la\AppData\Local\Microsoft\Windows\Temporary Internet Files\Content.IE5\QWD2V9LB\z93.png"/>
          <p:cNvPicPr>
            <a:picLocks noChangeAspect="1" noChangeArrowheads="1"/>
          </p:cNvPicPr>
          <p:nvPr/>
        </p:nvPicPr>
        <p:blipFill rotWithShape="1">
          <a:blip r:embed="rId3">
            <a:extLst>
              <a:ext uri="{28A0092B-C50C-407E-A947-70E740481C1C}">
                <a14:useLocalDpi xmlns:a14="http://schemas.microsoft.com/office/drawing/2010/main" val="0"/>
              </a:ext>
            </a:extLst>
          </a:blip>
          <a:srcRect t="15772" b="31765"/>
          <a:stretch/>
        </p:blipFill>
        <p:spPr bwMode="auto">
          <a:xfrm>
            <a:off x="5331534" y="2911150"/>
            <a:ext cx="3521492" cy="1847461"/>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lstStyle/>
          <a:p>
            <a:r>
              <a:rPr lang="sv-SE" dirty="0" smtClean="0"/>
              <a:t>Vägledning för webbutveckling</a:t>
            </a:r>
            <a:endParaRPr lang="sv-SE" dirty="0"/>
          </a:p>
        </p:txBody>
      </p:sp>
      <p:sp>
        <p:nvSpPr>
          <p:cNvPr id="3" name="Platshållare för innehåll 2"/>
          <p:cNvSpPr>
            <a:spLocks noGrp="1"/>
          </p:cNvSpPr>
          <p:nvPr>
            <p:ph sz="half" idx="2"/>
          </p:nvPr>
        </p:nvSpPr>
        <p:spPr/>
        <p:txBody>
          <a:bodyPr/>
          <a:lstStyle/>
          <a:p>
            <a:pPr marL="57150" indent="0">
              <a:buNone/>
            </a:pPr>
            <a:r>
              <a:rPr lang="sv-SE" kern="1200" dirty="0" smtClean="0"/>
              <a:t>Erfarenhetsutbyte</a:t>
            </a:r>
          </a:p>
          <a:p>
            <a:pPr lvl="1"/>
            <a:r>
              <a:rPr lang="sv-SE" kern="1200" dirty="0" smtClean="0"/>
              <a:t>MITT-nätverket </a:t>
            </a:r>
            <a:r>
              <a:rPr lang="sv-SE" kern="1200" dirty="0"/>
              <a:t>- myndighetssamverkan kring </a:t>
            </a:r>
            <a:r>
              <a:rPr lang="sv-SE" kern="1200" dirty="0" smtClean="0"/>
              <a:t>IT-tillgänglighet</a:t>
            </a:r>
          </a:p>
          <a:p>
            <a:pPr lvl="1"/>
            <a:r>
              <a:rPr lang="sv-SE" kern="1200" dirty="0" err="1" smtClean="0"/>
              <a:t>Facebookgruppen</a:t>
            </a:r>
            <a:r>
              <a:rPr lang="sv-SE" kern="1200" dirty="0" smtClean="0"/>
              <a:t> Webbriktlinjer</a:t>
            </a:r>
          </a:p>
          <a:p>
            <a:pPr lvl="1"/>
            <a:r>
              <a:rPr lang="sv-SE" kern="1200" dirty="0"/>
              <a:t>Kommentarsfunktion på alla </a:t>
            </a:r>
            <a:r>
              <a:rPr lang="sv-SE" kern="1200" dirty="0" smtClean="0"/>
              <a:t>webbriktlinjer</a:t>
            </a:r>
            <a:endParaRPr lang="sv-SE" kern="1200" dirty="0"/>
          </a:p>
          <a:p>
            <a:pPr lvl="1"/>
            <a:r>
              <a:rPr lang="sv-SE" dirty="0" err="1" smtClean="0"/>
              <a:t>Hashtag</a:t>
            </a:r>
            <a:r>
              <a:rPr lang="sv-SE" dirty="0" smtClean="0"/>
              <a:t> #webbföralla</a:t>
            </a:r>
          </a:p>
          <a:p>
            <a:pPr lvl="1"/>
            <a:r>
              <a:rPr lang="sv-SE" dirty="0" err="1" smtClean="0"/>
              <a:t>Hackathon</a:t>
            </a:r>
            <a:r>
              <a:rPr lang="sv-SE" dirty="0" smtClean="0"/>
              <a:t> – simulera webben</a:t>
            </a:r>
            <a:endParaRPr lang="sv-SE" dirty="0"/>
          </a:p>
        </p:txBody>
      </p:sp>
      <p:sp>
        <p:nvSpPr>
          <p:cNvPr id="4" name="textruta 3"/>
          <p:cNvSpPr txBox="1"/>
          <p:nvPr/>
        </p:nvSpPr>
        <p:spPr>
          <a:xfrm>
            <a:off x="6390862" y="3125029"/>
            <a:ext cx="1368152" cy="707886"/>
          </a:xfrm>
          <a:prstGeom prst="rect">
            <a:avLst/>
          </a:prstGeom>
          <a:noFill/>
        </p:spPr>
        <p:txBody>
          <a:bodyPr wrap="square" rtlCol="0">
            <a:spAutoFit/>
          </a:bodyPr>
          <a:lstStyle/>
          <a:p>
            <a:pPr>
              <a:spcBef>
                <a:spcPts val="0"/>
              </a:spcBef>
              <a:spcAft>
                <a:spcPts val="0"/>
              </a:spcAft>
            </a:pPr>
            <a:r>
              <a:rPr lang="sv-SE" sz="2000" dirty="0" smtClean="0">
                <a:solidFill>
                  <a:srgbClr val="652D89"/>
                </a:solidFill>
                <a:latin typeface="Tw Cen MT" panose="020B0602020104020603" pitchFamily="34" charset="0"/>
              </a:rPr>
              <a:t>Välkommen</a:t>
            </a:r>
          </a:p>
          <a:p>
            <a:pPr>
              <a:spcBef>
                <a:spcPts val="0"/>
              </a:spcBef>
              <a:spcAft>
                <a:spcPts val="0"/>
              </a:spcAft>
            </a:pPr>
            <a:r>
              <a:rPr lang="sv-SE" sz="2000" dirty="0">
                <a:solidFill>
                  <a:srgbClr val="652D89"/>
                </a:solidFill>
                <a:latin typeface="Tw Cen MT" panose="020B0602020104020603" pitchFamily="34" charset="0"/>
              </a:rPr>
              <a:t>a</a:t>
            </a:r>
            <a:r>
              <a:rPr lang="sv-SE" sz="2000" dirty="0" smtClean="0">
                <a:solidFill>
                  <a:srgbClr val="652D89"/>
                </a:solidFill>
                <a:latin typeface="Tw Cen MT" panose="020B0602020104020603" pitchFamily="34" charset="0"/>
              </a:rPr>
              <a:t>tt delta! </a:t>
            </a:r>
          </a:p>
        </p:txBody>
      </p:sp>
    </p:spTree>
    <p:extLst>
      <p:ext uri="{BB962C8B-B14F-4D97-AF65-F5344CB8AC3E}">
        <p14:creationId xmlns:p14="http://schemas.microsoft.com/office/powerpoint/2010/main" val="3359565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Vägledning för webbutveckling</a:t>
            </a:r>
          </a:p>
        </p:txBody>
      </p:sp>
      <p:sp>
        <p:nvSpPr>
          <p:cNvPr id="3" name="Platshållare för innehåll 2"/>
          <p:cNvSpPr>
            <a:spLocks noGrp="1"/>
          </p:cNvSpPr>
          <p:nvPr>
            <p:ph sz="half" idx="2"/>
          </p:nvPr>
        </p:nvSpPr>
        <p:spPr/>
        <p:txBody>
          <a:bodyPr/>
          <a:lstStyle/>
          <a:p>
            <a:pPr marL="0" indent="0">
              <a:buNone/>
            </a:pPr>
            <a:r>
              <a:rPr lang="sv-SE" dirty="0"/>
              <a:t>Framtiden?</a:t>
            </a:r>
          </a:p>
          <a:p>
            <a:pPr lvl="1"/>
            <a:r>
              <a:rPr lang="sv-SE" dirty="0"/>
              <a:t>Underlätta att följa webbdirektiv, upphandlingskrav </a:t>
            </a:r>
            <a:r>
              <a:rPr lang="sv-SE" dirty="0" smtClean="0"/>
              <a:t>mm</a:t>
            </a:r>
            <a:endParaRPr lang="sv-SE" dirty="0"/>
          </a:p>
          <a:p>
            <a:pPr lvl="1"/>
            <a:r>
              <a:rPr lang="sv-SE" dirty="0"/>
              <a:t>Komplettera WCAG2 (kognitivt, mobilt, epost, ARIA, informera om fysisk </a:t>
            </a:r>
            <a:r>
              <a:rPr lang="sv-SE" dirty="0" smtClean="0"/>
              <a:t>tillgänglighet)</a:t>
            </a:r>
            <a:endParaRPr lang="sv-SE" dirty="0"/>
          </a:p>
          <a:p>
            <a:pPr lvl="1"/>
            <a:r>
              <a:rPr lang="sv-SE" dirty="0"/>
              <a:t>Men inte bara utvidgning – även avgränsningar </a:t>
            </a:r>
          </a:p>
          <a:p>
            <a:pPr lvl="1"/>
            <a:r>
              <a:rPr lang="sv-SE" dirty="0"/>
              <a:t>Bättre paketering – t.ex. roll-indelning, sökbarhet, taskboard, underlätta delning av bra kod, </a:t>
            </a:r>
            <a:r>
              <a:rPr lang="sv-SE" dirty="0" smtClean="0"/>
              <a:t>videoillustrationer</a:t>
            </a:r>
            <a:endParaRPr lang="sv-SE" dirty="0"/>
          </a:p>
          <a:p>
            <a:pPr lvl="1"/>
            <a:r>
              <a:rPr lang="sv-SE" dirty="0"/>
              <a:t>Ev. mer uppföljning – hur går det i </a:t>
            </a:r>
            <a:r>
              <a:rPr lang="sv-SE" dirty="0" smtClean="0"/>
              <a:t>Sverige?</a:t>
            </a:r>
            <a:endParaRPr lang="sv-SE" dirty="0"/>
          </a:p>
          <a:p>
            <a:endParaRPr lang="sv-SE" dirty="0"/>
          </a:p>
        </p:txBody>
      </p:sp>
    </p:spTree>
    <p:extLst>
      <p:ext uri="{BB962C8B-B14F-4D97-AF65-F5344CB8AC3E}">
        <p14:creationId xmlns:p14="http://schemas.microsoft.com/office/powerpoint/2010/main" val="1125257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TS sv 2013 3">
  <a:themeElements>
    <a:clrScheme name="PTS">
      <a:dk1>
        <a:sysClr val="windowText" lastClr="000000"/>
      </a:dk1>
      <a:lt1>
        <a:sysClr val="window" lastClr="FFFFFF"/>
      </a:lt1>
      <a:dk2>
        <a:srgbClr val="652D89"/>
      </a:dk2>
      <a:lt2>
        <a:srgbClr val="FFFFFF"/>
      </a:lt2>
      <a:accent1>
        <a:srgbClr val="652D89"/>
      </a:accent1>
      <a:accent2>
        <a:srgbClr val="D11939"/>
      </a:accent2>
      <a:accent3>
        <a:srgbClr val="8CC63F"/>
      </a:accent3>
      <a:accent4>
        <a:srgbClr val="13B5EA"/>
      </a:accent4>
      <a:accent5>
        <a:srgbClr val="004B8D"/>
      </a:accent5>
      <a:accent6>
        <a:srgbClr val="000000"/>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31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chemeClr val="bg2"/>
            </a:solidFill>
            <a:effectLst/>
            <a:latin typeface="+mn-lt"/>
          </a:defRPr>
        </a:defPPr>
      </a:lstStyle>
    </a:spDef>
    <a:lnDef>
      <a:spPr bwMode="auto">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extLst/>
      </a:spPr>
      <a:bodyPr/>
      <a:lstStyle/>
    </a:lnDef>
    <a:txDef>
      <a:spPr>
        <a:noFill/>
      </a:spPr>
      <a:bodyPr wrap="square" rtlCol="0">
        <a:spAutoFit/>
      </a:bodyPr>
      <a:lstStyle>
        <a:defPPr>
          <a:lnSpc>
            <a:spcPts val="2500"/>
          </a:lnSpc>
          <a:spcBef>
            <a:spcPts val="200"/>
          </a:spcBef>
          <a:spcAft>
            <a:spcPts val="600"/>
          </a:spcAft>
          <a:defRPr sz="2400" dirty="0" err="1" smtClean="0">
            <a:latin typeface="Tw Cen MT" panose="020B0602020104020603" pitchFamily="34" charset="0"/>
          </a:defRPr>
        </a:defPPr>
      </a:lstStyle>
    </a:txDef>
  </a:objectDefaults>
  <a:extraClrSchemeLst>
    <a:extraClrScheme>
      <a:clrScheme name="Office Theme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6D8CA2-70D9-4A19-94FE-B03D68D9A8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PTS sv 2013 3</Template>
  <TotalTime>1584</TotalTime>
  <Words>851</Words>
  <Application>Microsoft Macintosh PowerPoint</Application>
  <PresentationFormat>Bildspel på skärmen (16:9)</PresentationFormat>
  <Paragraphs>143</Paragraphs>
  <Slides>17</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Calibri</vt:lpstr>
      <vt:lpstr>Times New Roman</vt:lpstr>
      <vt:lpstr>Tw Cen MT</vt:lpstr>
      <vt:lpstr>Verdana</vt:lpstr>
      <vt:lpstr>Arial</vt:lpstr>
      <vt:lpstr>PTS sv 2013 3</vt:lpstr>
      <vt:lpstr>Post- och telestyrelsens arbete för digital inkludering</vt:lpstr>
      <vt:lpstr>PowerPoint-presentation</vt:lpstr>
      <vt:lpstr>PTS arbetar för</vt:lpstr>
      <vt:lpstr>PTS arbete för digital inkludering</vt:lpstr>
      <vt:lpstr>PTS arbetssätt för digital inkludering</vt:lpstr>
      <vt:lpstr>Vägledning för webbutveckling</vt:lpstr>
      <vt:lpstr>Vägledning för webbutveckling</vt:lpstr>
      <vt:lpstr>Vägledning för webbutveckling</vt:lpstr>
      <vt:lpstr>Vägledning för webbutveckling</vt:lpstr>
      <vt:lpstr>Innovation för alla</vt:lpstr>
      <vt:lpstr>Kommande innovationstävling</vt:lpstr>
      <vt:lpstr>Tillgängliga betaltjänster</vt:lpstr>
      <vt:lpstr>Språkresursbank</vt:lpstr>
      <vt:lpstr>Wikispeech – en användargenererad        talsyntes på Wikipedia</vt:lpstr>
      <vt:lpstr>Tillgänglig Bio</vt:lpstr>
      <vt:lpstr>Privatliv – En sex- och samlevnadapplikation för särskolan</vt:lpstr>
      <vt:lpstr>Tack för att ni lyssnat!</vt:lpstr>
    </vt:vector>
  </TitlesOfParts>
  <Company>PTS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hela</dc:creator>
  <cp:lastModifiedBy>Funka</cp:lastModifiedBy>
  <cp:revision>152</cp:revision>
  <cp:lastPrinted>2016-04-12T11:28:08Z</cp:lastPrinted>
  <dcterms:created xsi:type="dcterms:W3CDTF">2013-10-23T15:46:19Z</dcterms:created>
  <dcterms:modified xsi:type="dcterms:W3CDTF">2016-04-13T07:07:44Z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TC010690721053</vt:lpwstr>
  </property>
</Properties>
</file>