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  <p:sldMasterId id="2147484006" r:id="rId3"/>
  </p:sldMasterIdLst>
  <p:notesMasterIdLst>
    <p:notesMasterId r:id="rId15"/>
  </p:notesMasterIdLst>
  <p:handoutMasterIdLst>
    <p:handoutMasterId r:id="rId16"/>
  </p:handoutMasterIdLst>
  <p:sldIdLst>
    <p:sldId id="259" r:id="rId4"/>
    <p:sldId id="282" r:id="rId5"/>
    <p:sldId id="280" r:id="rId6"/>
    <p:sldId id="260" r:id="rId7"/>
    <p:sldId id="284" r:id="rId8"/>
    <p:sldId id="283" r:id="rId9"/>
    <p:sldId id="262" r:id="rId10"/>
    <p:sldId id="276" r:id="rId11"/>
    <p:sldId id="279" r:id="rId12"/>
    <p:sldId id="271" r:id="rId13"/>
    <p:sldId id="285" r:id="rId1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3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2880">
          <p15:clr>
            <a:srgbClr val="A4A3A4"/>
          </p15:clr>
        </p15:guide>
        <p15:guide id="6" pos="453">
          <p15:clr>
            <a:srgbClr val="A4A3A4"/>
          </p15:clr>
        </p15:guide>
        <p15:guide id="7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55F"/>
    <a:srgbClr val="007BA3"/>
    <a:srgbClr val="856D73"/>
    <a:srgbClr val="3080B6"/>
    <a:srgbClr val="2059AE"/>
    <a:srgbClr val="BB051B"/>
    <a:srgbClr val="B20519"/>
    <a:srgbClr val="B2071B"/>
    <a:srgbClr val="83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38" autoAdjust="0"/>
  </p:normalViewPr>
  <p:slideViewPr>
    <p:cSldViewPr showGuides="1">
      <p:cViewPr varScale="1">
        <p:scale>
          <a:sx n="127" d="100"/>
          <a:sy n="127" d="100"/>
        </p:scale>
        <p:origin x="150" y="342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2FCC-2152-49ED-A0F3-06D27BCF2A59}" type="doc">
      <dgm:prSet loTypeId="urn:microsoft.com/office/officeart/2005/8/layout/defaul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F7C0AD11-F0B3-49CB-9870-D2A373211A17}">
      <dgm:prSet/>
      <dgm:spPr/>
      <dgm:t>
        <a:bodyPr/>
        <a:lstStyle/>
        <a:p>
          <a:pPr rtl="0"/>
          <a:r>
            <a:rPr lang="nb-NO" dirty="0" smtClean="0"/>
            <a:t>Digitalt førstevalg </a:t>
          </a:r>
          <a:endParaRPr lang="nb-NO" dirty="0"/>
        </a:p>
      </dgm:t>
    </dgm:pt>
    <dgm:pt modelId="{F6A07567-B496-47B3-AB92-F7EF3D1D67DF}" type="parTrans" cxnId="{E506814B-FE99-41CF-BC3E-DE340F7A05C2}">
      <dgm:prSet/>
      <dgm:spPr/>
      <dgm:t>
        <a:bodyPr/>
        <a:lstStyle/>
        <a:p>
          <a:endParaRPr lang="nb-NO"/>
        </a:p>
      </dgm:t>
    </dgm:pt>
    <dgm:pt modelId="{3DDFDE83-D9B3-4EA7-8826-348A0676930D}" type="sibTrans" cxnId="{E506814B-FE99-41CF-BC3E-DE340F7A05C2}">
      <dgm:prSet/>
      <dgm:spPr/>
      <dgm:t>
        <a:bodyPr/>
        <a:lstStyle/>
        <a:p>
          <a:endParaRPr lang="nb-NO"/>
        </a:p>
      </dgm:t>
    </dgm:pt>
    <dgm:pt modelId="{CF22B5D1-0AE2-4708-91FC-6763EB46E286}">
      <dgm:prSet/>
      <dgm:spPr/>
      <dgm:t>
        <a:bodyPr/>
        <a:lstStyle/>
        <a:p>
          <a:pPr rtl="0"/>
          <a:r>
            <a:rPr lang="nb-NO" dirty="0" smtClean="0"/>
            <a:t>Digital postkasse</a:t>
          </a:r>
          <a:endParaRPr lang="nb-NO" dirty="0"/>
        </a:p>
      </dgm:t>
    </dgm:pt>
    <dgm:pt modelId="{952BF732-F9D9-4FAF-8EFA-4E0ACBC4A9FA}" type="parTrans" cxnId="{35962040-17AE-4453-B700-615513FF38A3}">
      <dgm:prSet/>
      <dgm:spPr/>
      <dgm:t>
        <a:bodyPr/>
        <a:lstStyle/>
        <a:p>
          <a:endParaRPr lang="nb-NO"/>
        </a:p>
      </dgm:t>
    </dgm:pt>
    <dgm:pt modelId="{4A5635D5-D4AA-48B9-B449-B56446EC77A2}" type="sibTrans" cxnId="{35962040-17AE-4453-B700-615513FF38A3}">
      <dgm:prSet/>
      <dgm:spPr/>
      <dgm:t>
        <a:bodyPr/>
        <a:lstStyle/>
        <a:p>
          <a:endParaRPr lang="nb-NO"/>
        </a:p>
      </dgm:t>
    </dgm:pt>
    <dgm:pt modelId="{E9355C83-491E-430E-834E-165FDBF4D2AB}">
      <dgm:prSet/>
      <dgm:spPr/>
      <dgm:t>
        <a:bodyPr/>
        <a:lstStyle/>
        <a:p>
          <a:pPr rtl="0"/>
          <a:r>
            <a:rPr lang="nb-NO" dirty="0" smtClean="0"/>
            <a:t>Digital kompetanse</a:t>
          </a:r>
          <a:endParaRPr lang="nb-NO" dirty="0"/>
        </a:p>
      </dgm:t>
    </dgm:pt>
    <dgm:pt modelId="{D1D44CE2-6596-4547-8C5E-845028FE6041}" type="parTrans" cxnId="{7169BEC6-463C-41EC-9753-9679F0889512}">
      <dgm:prSet/>
      <dgm:spPr/>
      <dgm:t>
        <a:bodyPr/>
        <a:lstStyle/>
        <a:p>
          <a:endParaRPr lang="nb-NO"/>
        </a:p>
      </dgm:t>
    </dgm:pt>
    <dgm:pt modelId="{88341361-2985-459E-AADA-EB1E45BDB568}" type="sibTrans" cxnId="{7169BEC6-463C-41EC-9753-9679F0889512}">
      <dgm:prSet/>
      <dgm:spPr/>
      <dgm:t>
        <a:bodyPr/>
        <a:lstStyle/>
        <a:p>
          <a:endParaRPr lang="nb-NO"/>
        </a:p>
      </dgm:t>
    </dgm:pt>
    <dgm:pt modelId="{C85D4D0A-4E34-41A5-845D-91CDF1CE710C}">
      <dgm:prSet/>
      <dgm:spPr/>
      <dgm:t>
        <a:bodyPr/>
        <a:lstStyle/>
        <a:p>
          <a:pPr rtl="0"/>
          <a:r>
            <a:rPr lang="nb-NO" dirty="0" smtClean="0"/>
            <a:t>Brukerrettede tjenester</a:t>
          </a:r>
          <a:endParaRPr lang="nb-NO" dirty="0"/>
        </a:p>
      </dgm:t>
    </dgm:pt>
    <dgm:pt modelId="{5471BF4F-9737-40E4-8A93-71E347586E5D}" type="parTrans" cxnId="{2CD2478D-E890-4A1D-BDE5-C28D8DF74898}">
      <dgm:prSet/>
      <dgm:spPr/>
      <dgm:t>
        <a:bodyPr/>
        <a:lstStyle/>
        <a:p>
          <a:endParaRPr lang="nb-NO"/>
        </a:p>
      </dgm:t>
    </dgm:pt>
    <dgm:pt modelId="{1644DFFB-A290-477B-B7A1-8DC2574568D7}" type="sibTrans" cxnId="{2CD2478D-E890-4A1D-BDE5-C28D8DF74898}">
      <dgm:prSet/>
      <dgm:spPr/>
      <dgm:t>
        <a:bodyPr/>
        <a:lstStyle/>
        <a:p>
          <a:endParaRPr lang="nb-NO"/>
        </a:p>
      </dgm:t>
    </dgm:pt>
    <dgm:pt modelId="{46BF95F1-BFA3-4160-AA41-F5F66B4C7609}">
      <dgm:prSet/>
      <dgm:spPr/>
      <dgm:t>
        <a:bodyPr/>
        <a:lstStyle/>
        <a:p>
          <a:pPr rtl="0"/>
          <a:r>
            <a:rPr lang="nb-NO" dirty="0" smtClean="0"/>
            <a:t>Effektiv forvaltning</a:t>
          </a:r>
          <a:endParaRPr lang="nb-NO" dirty="0"/>
        </a:p>
      </dgm:t>
    </dgm:pt>
    <dgm:pt modelId="{407E8EDD-7E85-4B25-B3C4-AD6430BEED91}" type="parTrans" cxnId="{ED8FFE36-762E-4912-B40D-30BCED96A667}">
      <dgm:prSet/>
      <dgm:spPr/>
      <dgm:t>
        <a:bodyPr/>
        <a:lstStyle/>
        <a:p>
          <a:endParaRPr lang="nb-NO"/>
        </a:p>
      </dgm:t>
    </dgm:pt>
    <dgm:pt modelId="{581DE195-76E5-4056-AE1B-0BFA3B3AE95F}" type="sibTrans" cxnId="{ED8FFE36-762E-4912-B40D-30BCED96A667}">
      <dgm:prSet/>
      <dgm:spPr/>
      <dgm:t>
        <a:bodyPr/>
        <a:lstStyle/>
        <a:p>
          <a:endParaRPr lang="nb-NO"/>
        </a:p>
      </dgm:t>
    </dgm:pt>
    <dgm:pt modelId="{227A2648-47C7-42A2-8CAA-735C6C4B7A9A}">
      <dgm:prSet/>
      <dgm:spPr/>
      <dgm:t>
        <a:bodyPr/>
        <a:lstStyle/>
        <a:p>
          <a:pPr rtl="0"/>
          <a:r>
            <a:rPr lang="nb-NO" dirty="0" smtClean="0"/>
            <a:t>Tilgjengelighet</a:t>
          </a:r>
          <a:endParaRPr lang="nb-NO" dirty="0"/>
        </a:p>
      </dgm:t>
    </dgm:pt>
    <dgm:pt modelId="{28EEACEE-A5FC-4CD1-9F6A-56A69CDA937F}" type="parTrans" cxnId="{A8E1BD58-89C4-4057-ACA4-4A9F702E6779}">
      <dgm:prSet/>
      <dgm:spPr/>
      <dgm:t>
        <a:bodyPr/>
        <a:lstStyle/>
        <a:p>
          <a:endParaRPr lang="nb-NO"/>
        </a:p>
      </dgm:t>
    </dgm:pt>
    <dgm:pt modelId="{E9A9DE30-90AA-4EA4-A5A9-9408926DFD83}" type="sibTrans" cxnId="{A8E1BD58-89C4-4057-ACA4-4A9F702E6779}">
      <dgm:prSet/>
      <dgm:spPr/>
      <dgm:t>
        <a:bodyPr/>
        <a:lstStyle/>
        <a:p>
          <a:endParaRPr lang="nb-NO"/>
        </a:p>
      </dgm:t>
    </dgm:pt>
    <dgm:pt modelId="{10BF30AC-94B2-4080-A800-C85DE6E921DD}" type="pres">
      <dgm:prSet presAssocID="{BCC92FCC-2152-49ED-A0F3-06D27BCF2A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04B2A83-76AB-4F44-B5C6-A162571FEF63}" type="pres">
      <dgm:prSet presAssocID="{F7C0AD11-F0B3-49CB-9870-D2A373211A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AB1E8C-2591-4809-B063-9948B0D0E7F9}" type="pres">
      <dgm:prSet presAssocID="{3DDFDE83-D9B3-4EA7-8826-348A0676930D}" presName="sibTrans" presStyleCnt="0"/>
      <dgm:spPr/>
    </dgm:pt>
    <dgm:pt modelId="{F9C145D9-C6AB-4A18-A97D-CEF8A4688035}" type="pres">
      <dgm:prSet presAssocID="{CF22B5D1-0AE2-4708-91FC-6763EB46E286}" presName="node" presStyleLbl="node1" presStyleIdx="1" presStyleCnt="6" custLinFactNeighborX="386" custLinFactNeighborY="40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2A7C39B-181C-48EC-B3E1-5DFDA65B1FC9}" type="pres">
      <dgm:prSet presAssocID="{4A5635D5-D4AA-48B9-B449-B56446EC77A2}" presName="sibTrans" presStyleCnt="0"/>
      <dgm:spPr/>
    </dgm:pt>
    <dgm:pt modelId="{E6913648-24AE-4960-9517-A14C945E2279}" type="pres">
      <dgm:prSet presAssocID="{E9355C83-491E-430E-834E-165FDBF4D2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1C0A92-F35C-497E-96AF-356B1E1BF7F7}" type="pres">
      <dgm:prSet presAssocID="{88341361-2985-459E-AADA-EB1E45BDB568}" presName="sibTrans" presStyleCnt="0"/>
      <dgm:spPr/>
    </dgm:pt>
    <dgm:pt modelId="{336055A2-D590-4FC8-A5C5-EA8C75F121D8}" type="pres">
      <dgm:prSet presAssocID="{C85D4D0A-4E34-41A5-845D-91CDF1CE71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ADEE92-BB2C-484C-8EA4-FBD54030314A}" type="pres">
      <dgm:prSet presAssocID="{1644DFFB-A290-477B-B7A1-8DC2574568D7}" presName="sibTrans" presStyleCnt="0"/>
      <dgm:spPr/>
    </dgm:pt>
    <dgm:pt modelId="{18B0EB15-7D48-4294-8DEB-FB6B10087E86}" type="pres">
      <dgm:prSet presAssocID="{46BF95F1-BFA3-4160-AA41-F5F66B4C760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93CAFDA-D6E9-4259-B57C-51590B9E1BED}" type="pres">
      <dgm:prSet presAssocID="{581DE195-76E5-4056-AE1B-0BFA3B3AE95F}" presName="sibTrans" presStyleCnt="0"/>
      <dgm:spPr/>
    </dgm:pt>
    <dgm:pt modelId="{8A0888E3-AFA0-4DFC-B4F7-702674FAEF92}" type="pres">
      <dgm:prSet presAssocID="{227A2648-47C7-42A2-8CAA-735C6C4B7A9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5962040-17AE-4453-B700-615513FF38A3}" srcId="{BCC92FCC-2152-49ED-A0F3-06D27BCF2A59}" destId="{CF22B5D1-0AE2-4708-91FC-6763EB46E286}" srcOrd="1" destOrd="0" parTransId="{952BF732-F9D9-4FAF-8EFA-4E0ACBC4A9FA}" sibTransId="{4A5635D5-D4AA-48B9-B449-B56446EC77A2}"/>
    <dgm:cxn modelId="{342390E0-03EC-4EE5-8FE4-A0C5ED83EE86}" type="presOf" srcId="{BCC92FCC-2152-49ED-A0F3-06D27BCF2A59}" destId="{10BF30AC-94B2-4080-A800-C85DE6E921DD}" srcOrd="0" destOrd="0" presId="urn:microsoft.com/office/officeart/2005/8/layout/default"/>
    <dgm:cxn modelId="{54F4A767-64EB-4D3F-8E70-D7C5BFED2065}" type="presOf" srcId="{E9355C83-491E-430E-834E-165FDBF4D2AB}" destId="{E6913648-24AE-4960-9517-A14C945E2279}" srcOrd="0" destOrd="0" presId="urn:microsoft.com/office/officeart/2005/8/layout/default"/>
    <dgm:cxn modelId="{2CD2478D-E890-4A1D-BDE5-C28D8DF74898}" srcId="{BCC92FCC-2152-49ED-A0F3-06D27BCF2A59}" destId="{C85D4D0A-4E34-41A5-845D-91CDF1CE710C}" srcOrd="3" destOrd="0" parTransId="{5471BF4F-9737-40E4-8A93-71E347586E5D}" sibTransId="{1644DFFB-A290-477B-B7A1-8DC2574568D7}"/>
    <dgm:cxn modelId="{167CCFC1-A09A-4B78-8474-06CB14F44714}" type="presOf" srcId="{46BF95F1-BFA3-4160-AA41-F5F66B4C7609}" destId="{18B0EB15-7D48-4294-8DEB-FB6B10087E86}" srcOrd="0" destOrd="0" presId="urn:microsoft.com/office/officeart/2005/8/layout/default"/>
    <dgm:cxn modelId="{F76287D8-9556-4B43-8E1F-618E293788C7}" type="presOf" srcId="{CF22B5D1-0AE2-4708-91FC-6763EB46E286}" destId="{F9C145D9-C6AB-4A18-A97D-CEF8A4688035}" srcOrd="0" destOrd="0" presId="urn:microsoft.com/office/officeart/2005/8/layout/default"/>
    <dgm:cxn modelId="{2A2ABD70-0E67-41A3-8C93-0CF736B8704E}" type="presOf" srcId="{227A2648-47C7-42A2-8CAA-735C6C4B7A9A}" destId="{8A0888E3-AFA0-4DFC-B4F7-702674FAEF92}" srcOrd="0" destOrd="0" presId="urn:microsoft.com/office/officeart/2005/8/layout/default"/>
    <dgm:cxn modelId="{ED8FFE36-762E-4912-B40D-30BCED96A667}" srcId="{BCC92FCC-2152-49ED-A0F3-06D27BCF2A59}" destId="{46BF95F1-BFA3-4160-AA41-F5F66B4C7609}" srcOrd="4" destOrd="0" parTransId="{407E8EDD-7E85-4B25-B3C4-AD6430BEED91}" sibTransId="{581DE195-76E5-4056-AE1B-0BFA3B3AE95F}"/>
    <dgm:cxn modelId="{81F05D68-CF03-47B5-AA63-D99F277D5EFE}" type="presOf" srcId="{C85D4D0A-4E34-41A5-845D-91CDF1CE710C}" destId="{336055A2-D590-4FC8-A5C5-EA8C75F121D8}" srcOrd="0" destOrd="0" presId="urn:microsoft.com/office/officeart/2005/8/layout/default"/>
    <dgm:cxn modelId="{A8E1BD58-89C4-4057-ACA4-4A9F702E6779}" srcId="{BCC92FCC-2152-49ED-A0F3-06D27BCF2A59}" destId="{227A2648-47C7-42A2-8CAA-735C6C4B7A9A}" srcOrd="5" destOrd="0" parTransId="{28EEACEE-A5FC-4CD1-9F6A-56A69CDA937F}" sibTransId="{E9A9DE30-90AA-4EA4-A5A9-9408926DFD83}"/>
    <dgm:cxn modelId="{E888CF38-679D-4819-BF70-B31AFA15036B}" type="presOf" srcId="{F7C0AD11-F0B3-49CB-9870-D2A373211A17}" destId="{004B2A83-76AB-4F44-B5C6-A162571FEF63}" srcOrd="0" destOrd="0" presId="urn:microsoft.com/office/officeart/2005/8/layout/default"/>
    <dgm:cxn modelId="{7169BEC6-463C-41EC-9753-9679F0889512}" srcId="{BCC92FCC-2152-49ED-A0F3-06D27BCF2A59}" destId="{E9355C83-491E-430E-834E-165FDBF4D2AB}" srcOrd="2" destOrd="0" parTransId="{D1D44CE2-6596-4547-8C5E-845028FE6041}" sibTransId="{88341361-2985-459E-AADA-EB1E45BDB568}"/>
    <dgm:cxn modelId="{E506814B-FE99-41CF-BC3E-DE340F7A05C2}" srcId="{BCC92FCC-2152-49ED-A0F3-06D27BCF2A59}" destId="{F7C0AD11-F0B3-49CB-9870-D2A373211A17}" srcOrd="0" destOrd="0" parTransId="{F6A07567-B496-47B3-AB92-F7EF3D1D67DF}" sibTransId="{3DDFDE83-D9B3-4EA7-8826-348A0676930D}"/>
    <dgm:cxn modelId="{5C8F8A14-B6A8-46FD-BF56-B5109197C5F3}" type="presParOf" srcId="{10BF30AC-94B2-4080-A800-C85DE6E921DD}" destId="{004B2A83-76AB-4F44-B5C6-A162571FEF63}" srcOrd="0" destOrd="0" presId="urn:microsoft.com/office/officeart/2005/8/layout/default"/>
    <dgm:cxn modelId="{7568E892-1398-4D09-9670-AC932B018BFE}" type="presParOf" srcId="{10BF30AC-94B2-4080-A800-C85DE6E921DD}" destId="{A8AB1E8C-2591-4809-B063-9948B0D0E7F9}" srcOrd="1" destOrd="0" presId="urn:microsoft.com/office/officeart/2005/8/layout/default"/>
    <dgm:cxn modelId="{7750D8EE-DD3B-445C-B029-9578F28277CB}" type="presParOf" srcId="{10BF30AC-94B2-4080-A800-C85DE6E921DD}" destId="{F9C145D9-C6AB-4A18-A97D-CEF8A4688035}" srcOrd="2" destOrd="0" presId="urn:microsoft.com/office/officeart/2005/8/layout/default"/>
    <dgm:cxn modelId="{11FE1FDD-EEA2-422C-B4E4-19CA77FB0717}" type="presParOf" srcId="{10BF30AC-94B2-4080-A800-C85DE6E921DD}" destId="{32A7C39B-181C-48EC-B3E1-5DFDA65B1FC9}" srcOrd="3" destOrd="0" presId="urn:microsoft.com/office/officeart/2005/8/layout/default"/>
    <dgm:cxn modelId="{4D3DA2B6-2352-450A-8341-185B7C675FE9}" type="presParOf" srcId="{10BF30AC-94B2-4080-A800-C85DE6E921DD}" destId="{E6913648-24AE-4960-9517-A14C945E2279}" srcOrd="4" destOrd="0" presId="urn:microsoft.com/office/officeart/2005/8/layout/default"/>
    <dgm:cxn modelId="{48D3E44A-D4D1-467C-819E-BD7E310DBA4E}" type="presParOf" srcId="{10BF30AC-94B2-4080-A800-C85DE6E921DD}" destId="{011C0A92-F35C-497E-96AF-356B1E1BF7F7}" srcOrd="5" destOrd="0" presId="urn:microsoft.com/office/officeart/2005/8/layout/default"/>
    <dgm:cxn modelId="{EBF0B888-2269-43A9-8A3C-475537C94248}" type="presParOf" srcId="{10BF30AC-94B2-4080-A800-C85DE6E921DD}" destId="{336055A2-D590-4FC8-A5C5-EA8C75F121D8}" srcOrd="6" destOrd="0" presId="urn:microsoft.com/office/officeart/2005/8/layout/default"/>
    <dgm:cxn modelId="{2092D880-8E6A-4C80-8E36-3A1BE2D1D5EC}" type="presParOf" srcId="{10BF30AC-94B2-4080-A800-C85DE6E921DD}" destId="{6CADEE92-BB2C-484C-8EA4-FBD54030314A}" srcOrd="7" destOrd="0" presId="urn:microsoft.com/office/officeart/2005/8/layout/default"/>
    <dgm:cxn modelId="{5B98DF69-FFD5-4638-8EE0-74C6DC4829D5}" type="presParOf" srcId="{10BF30AC-94B2-4080-A800-C85DE6E921DD}" destId="{18B0EB15-7D48-4294-8DEB-FB6B10087E86}" srcOrd="8" destOrd="0" presId="urn:microsoft.com/office/officeart/2005/8/layout/default"/>
    <dgm:cxn modelId="{EFFDF7C7-E80B-468B-A950-3EB412828DA0}" type="presParOf" srcId="{10BF30AC-94B2-4080-A800-C85DE6E921DD}" destId="{593CAFDA-D6E9-4259-B57C-51590B9E1BED}" srcOrd="9" destOrd="0" presId="urn:microsoft.com/office/officeart/2005/8/layout/default"/>
    <dgm:cxn modelId="{1E22FDF1-2CAB-4EE2-BBED-6E0E778707D1}" type="presParOf" srcId="{10BF30AC-94B2-4080-A800-C85DE6E921DD}" destId="{8A0888E3-AFA0-4DFC-B4F7-702674FAEF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21914-C3E5-44BF-A33F-F9D66CF3259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1F14723-894E-4B6E-841A-808618ED970A}">
      <dgm:prSet/>
      <dgm:spPr/>
      <dgm:t>
        <a:bodyPr/>
        <a:lstStyle/>
        <a:p>
          <a:pPr rtl="0"/>
          <a:r>
            <a:rPr lang="nb-NO" smtClean="0"/>
            <a:t>Nettsider</a:t>
          </a:r>
          <a:endParaRPr lang="nb-NO"/>
        </a:p>
      </dgm:t>
    </dgm:pt>
    <dgm:pt modelId="{8F2221A6-9DEC-43FA-A1D5-37EE0634A57D}" type="parTrans" cxnId="{64018F95-45B4-4986-8B40-1F8B714980F2}">
      <dgm:prSet/>
      <dgm:spPr/>
      <dgm:t>
        <a:bodyPr/>
        <a:lstStyle/>
        <a:p>
          <a:endParaRPr lang="nb-NO"/>
        </a:p>
      </dgm:t>
    </dgm:pt>
    <dgm:pt modelId="{ED8EDAAF-D61D-4F9F-829C-189663EB380A}" type="sibTrans" cxnId="{64018F95-45B4-4986-8B40-1F8B714980F2}">
      <dgm:prSet/>
      <dgm:spPr/>
      <dgm:t>
        <a:bodyPr/>
        <a:lstStyle/>
        <a:p>
          <a:endParaRPr lang="nb-NO"/>
        </a:p>
      </dgm:t>
    </dgm:pt>
    <dgm:pt modelId="{11154257-9E7C-449E-B2BC-EBE7D4C93ACC}">
      <dgm:prSet/>
      <dgm:spPr/>
      <dgm:t>
        <a:bodyPr/>
        <a:lstStyle/>
        <a:p>
          <a:pPr rtl="0"/>
          <a:r>
            <a:rPr lang="nb-NO" smtClean="0"/>
            <a:t>Digitale læringsplattformer</a:t>
          </a:r>
          <a:endParaRPr lang="nb-NO"/>
        </a:p>
      </dgm:t>
    </dgm:pt>
    <dgm:pt modelId="{1AFF60E3-A53A-4706-BEB2-15AB559578DA}" type="parTrans" cxnId="{A1C09483-F22E-4296-8639-320E39484676}">
      <dgm:prSet/>
      <dgm:spPr/>
      <dgm:t>
        <a:bodyPr/>
        <a:lstStyle/>
        <a:p>
          <a:endParaRPr lang="nb-NO"/>
        </a:p>
      </dgm:t>
    </dgm:pt>
    <dgm:pt modelId="{C900F1BA-45CA-4CEC-B347-72D67CE20DD5}" type="sibTrans" cxnId="{A1C09483-F22E-4296-8639-320E39484676}">
      <dgm:prSet/>
      <dgm:spPr/>
      <dgm:t>
        <a:bodyPr/>
        <a:lstStyle/>
        <a:p>
          <a:endParaRPr lang="nb-NO"/>
        </a:p>
      </dgm:t>
    </dgm:pt>
    <dgm:pt modelId="{A43ABD9D-BBD7-433A-A74C-E22851BFDFD9}">
      <dgm:prSet/>
      <dgm:spPr/>
      <dgm:t>
        <a:bodyPr/>
        <a:lstStyle/>
        <a:p>
          <a:pPr rtl="0"/>
          <a:r>
            <a:rPr lang="nb-NO" smtClean="0"/>
            <a:t>Digitale læremidler</a:t>
          </a:r>
          <a:endParaRPr lang="nb-NO"/>
        </a:p>
      </dgm:t>
    </dgm:pt>
    <dgm:pt modelId="{BBB6ABDC-B6C1-4075-BCDB-DAAE78431D84}" type="parTrans" cxnId="{07AFB34D-36D9-4094-A945-D8DCBBF416E1}">
      <dgm:prSet/>
      <dgm:spPr/>
      <dgm:t>
        <a:bodyPr/>
        <a:lstStyle/>
        <a:p>
          <a:endParaRPr lang="nb-NO"/>
        </a:p>
      </dgm:t>
    </dgm:pt>
    <dgm:pt modelId="{89535D5E-183D-4A1C-8F19-4C4C5405F07E}" type="sibTrans" cxnId="{07AFB34D-36D9-4094-A945-D8DCBBF416E1}">
      <dgm:prSet/>
      <dgm:spPr/>
      <dgm:t>
        <a:bodyPr/>
        <a:lstStyle/>
        <a:p>
          <a:endParaRPr lang="nb-NO"/>
        </a:p>
      </dgm:t>
    </dgm:pt>
    <dgm:pt modelId="{91EF3067-D44A-4366-8DB3-425FE804431F}" type="pres">
      <dgm:prSet presAssocID="{94421914-C3E5-44BF-A33F-F9D66CF325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2189E9F-5ECA-4F82-85D1-22D7E9C0ECDC}" type="pres">
      <dgm:prSet presAssocID="{E1F14723-894E-4B6E-841A-808618ED97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64E970A-CF0B-46EB-9D51-35CAE5DC174F}" type="pres">
      <dgm:prSet presAssocID="{ED8EDAAF-D61D-4F9F-829C-189663EB380A}" presName="sibTrans" presStyleCnt="0"/>
      <dgm:spPr/>
    </dgm:pt>
    <dgm:pt modelId="{AB41CE60-829B-4EE1-8A3A-45DB03DC7EA4}" type="pres">
      <dgm:prSet presAssocID="{11154257-9E7C-449E-B2BC-EBE7D4C93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75E4DE8-6029-4A97-967C-E6FA37AC43BC}" type="pres">
      <dgm:prSet presAssocID="{C900F1BA-45CA-4CEC-B347-72D67CE20DD5}" presName="sibTrans" presStyleCnt="0"/>
      <dgm:spPr/>
    </dgm:pt>
    <dgm:pt modelId="{2EB2F195-350A-4D16-80EB-D8285821697A}" type="pres">
      <dgm:prSet presAssocID="{A43ABD9D-BBD7-433A-A74C-E22851BFDF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3D8219B-E54F-47B8-82B1-B9ED1792C359}" type="presOf" srcId="{11154257-9E7C-449E-B2BC-EBE7D4C93ACC}" destId="{AB41CE60-829B-4EE1-8A3A-45DB03DC7EA4}" srcOrd="0" destOrd="0" presId="urn:microsoft.com/office/officeart/2005/8/layout/default"/>
    <dgm:cxn modelId="{B3471DD9-2EB4-4F5C-9780-3BEAE03B4E13}" type="presOf" srcId="{A43ABD9D-BBD7-433A-A74C-E22851BFDFD9}" destId="{2EB2F195-350A-4D16-80EB-D8285821697A}" srcOrd="0" destOrd="0" presId="urn:microsoft.com/office/officeart/2005/8/layout/default"/>
    <dgm:cxn modelId="{BF455309-09C5-4948-BE74-F2BF59A86F55}" type="presOf" srcId="{94421914-C3E5-44BF-A33F-F9D66CF32594}" destId="{91EF3067-D44A-4366-8DB3-425FE804431F}" srcOrd="0" destOrd="0" presId="urn:microsoft.com/office/officeart/2005/8/layout/default"/>
    <dgm:cxn modelId="{64018F95-45B4-4986-8B40-1F8B714980F2}" srcId="{94421914-C3E5-44BF-A33F-F9D66CF32594}" destId="{E1F14723-894E-4B6E-841A-808618ED970A}" srcOrd="0" destOrd="0" parTransId="{8F2221A6-9DEC-43FA-A1D5-37EE0634A57D}" sibTransId="{ED8EDAAF-D61D-4F9F-829C-189663EB380A}"/>
    <dgm:cxn modelId="{07AFB34D-36D9-4094-A945-D8DCBBF416E1}" srcId="{94421914-C3E5-44BF-A33F-F9D66CF32594}" destId="{A43ABD9D-BBD7-433A-A74C-E22851BFDFD9}" srcOrd="2" destOrd="0" parTransId="{BBB6ABDC-B6C1-4075-BCDB-DAAE78431D84}" sibTransId="{89535D5E-183D-4A1C-8F19-4C4C5405F07E}"/>
    <dgm:cxn modelId="{A1C09483-F22E-4296-8639-320E39484676}" srcId="{94421914-C3E5-44BF-A33F-F9D66CF32594}" destId="{11154257-9E7C-449E-B2BC-EBE7D4C93ACC}" srcOrd="1" destOrd="0" parTransId="{1AFF60E3-A53A-4706-BEB2-15AB559578DA}" sibTransId="{C900F1BA-45CA-4CEC-B347-72D67CE20DD5}"/>
    <dgm:cxn modelId="{374CBF03-3388-4347-93FC-5828C8DA0B55}" type="presOf" srcId="{E1F14723-894E-4B6E-841A-808618ED970A}" destId="{E2189E9F-5ECA-4F82-85D1-22D7E9C0ECDC}" srcOrd="0" destOrd="0" presId="urn:microsoft.com/office/officeart/2005/8/layout/default"/>
    <dgm:cxn modelId="{7174E748-9FCD-43DC-AD7E-350F4A842227}" type="presParOf" srcId="{91EF3067-D44A-4366-8DB3-425FE804431F}" destId="{E2189E9F-5ECA-4F82-85D1-22D7E9C0ECDC}" srcOrd="0" destOrd="0" presId="urn:microsoft.com/office/officeart/2005/8/layout/default"/>
    <dgm:cxn modelId="{CFF07567-3393-4BB3-BDAB-98CC952AB4E6}" type="presParOf" srcId="{91EF3067-D44A-4366-8DB3-425FE804431F}" destId="{F64E970A-CF0B-46EB-9D51-35CAE5DC174F}" srcOrd="1" destOrd="0" presId="urn:microsoft.com/office/officeart/2005/8/layout/default"/>
    <dgm:cxn modelId="{ED394491-F873-4C64-9B58-B18B471033DE}" type="presParOf" srcId="{91EF3067-D44A-4366-8DB3-425FE804431F}" destId="{AB41CE60-829B-4EE1-8A3A-45DB03DC7EA4}" srcOrd="2" destOrd="0" presId="urn:microsoft.com/office/officeart/2005/8/layout/default"/>
    <dgm:cxn modelId="{7D399790-CE13-4BB9-942B-A85E48880900}" type="presParOf" srcId="{91EF3067-D44A-4366-8DB3-425FE804431F}" destId="{375E4DE8-6029-4A97-967C-E6FA37AC43BC}" srcOrd="3" destOrd="0" presId="urn:microsoft.com/office/officeart/2005/8/layout/default"/>
    <dgm:cxn modelId="{53182A8A-36BC-4F11-BEA4-A5401E94F77A}" type="presParOf" srcId="{91EF3067-D44A-4366-8DB3-425FE804431F}" destId="{2EB2F195-350A-4D16-80EB-D828582169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B2A83-76AB-4F44-B5C6-A162571FEF63}">
      <dsp:nvSpPr>
        <dsp:cNvPr id="0" name=""/>
        <dsp:cNvSpPr/>
      </dsp:nvSpPr>
      <dsp:spPr>
        <a:xfrm>
          <a:off x="685" y="170888"/>
          <a:ext cx="2673929" cy="1604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Digitalt førstevalg </a:t>
          </a:r>
          <a:endParaRPr lang="nb-NO" sz="3200" kern="1200" dirty="0"/>
        </a:p>
      </dsp:txBody>
      <dsp:txXfrm>
        <a:off x="685" y="170888"/>
        <a:ext cx="2673929" cy="1604357"/>
      </dsp:txXfrm>
    </dsp:sp>
    <dsp:sp modelId="{F9C145D9-C6AB-4A18-A97D-CEF8A4688035}">
      <dsp:nvSpPr>
        <dsp:cNvPr id="0" name=""/>
        <dsp:cNvSpPr/>
      </dsp:nvSpPr>
      <dsp:spPr>
        <a:xfrm>
          <a:off x="2942694" y="177337"/>
          <a:ext cx="2673929" cy="1604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Digital postkasse</a:t>
          </a:r>
          <a:endParaRPr lang="nb-NO" sz="3200" kern="1200" dirty="0"/>
        </a:p>
      </dsp:txBody>
      <dsp:txXfrm>
        <a:off x="2942694" y="177337"/>
        <a:ext cx="2673929" cy="1604357"/>
      </dsp:txXfrm>
    </dsp:sp>
    <dsp:sp modelId="{E6913648-24AE-4960-9517-A14C945E2279}">
      <dsp:nvSpPr>
        <dsp:cNvPr id="0" name=""/>
        <dsp:cNvSpPr/>
      </dsp:nvSpPr>
      <dsp:spPr>
        <a:xfrm>
          <a:off x="685" y="2042639"/>
          <a:ext cx="2673929" cy="1604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Digital kompetanse</a:t>
          </a:r>
          <a:endParaRPr lang="nb-NO" sz="3200" kern="1200" dirty="0"/>
        </a:p>
      </dsp:txBody>
      <dsp:txXfrm>
        <a:off x="685" y="2042639"/>
        <a:ext cx="2673929" cy="1604357"/>
      </dsp:txXfrm>
    </dsp:sp>
    <dsp:sp modelId="{336055A2-D590-4FC8-A5C5-EA8C75F121D8}">
      <dsp:nvSpPr>
        <dsp:cNvPr id="0" name=""/>
        <dsp:cNvSpPr/>
      </dsp:nvSpPr>
      <dsp:spPr>
        <a:xfrm>
          <a:off x="2942008" y="2042639"/>
          <a:ext cx="2673929" cy="1604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Brukerrettede tjenester</a:t>
          </a:r>
          <a:endParaRPr lang="nb-NO" sz="3200" kern="1200" dirty="0"/>
        </a:p>
      </dsp:txBody>
      <dsp:txXfrm>
        <a:off x="2942008" y="2042639"/>
        <a:ext cx="2673929" cy="1604357"/>
      </dsp:txXfrm>
    </dsp:sp>
    <dsp:sp modelId="{18B0EB15-7D48-4294-8DEB-FB6B10087E86}">
      <dsp:nvSpPr>
        <dsp:cNvPr id="0" name=""/>
        <dsp:cNvSpPr/>
      </dsp:nvSpPr>
      <dsp:spPr>
        <a:xfrm>
          <a:off x="685" y="3914389"/>
          <a:ext cx="2673929" cy="1604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Effektiv forvaltning</a:t>
          </a:r>
          <a:endParaRPr lang="nb-NO" sz="3200" kern="1200" dirty="0"/>
        </a:p>
      </dsp:txBody>
      <dsp:txXfrm>
        <a:off x="685" y="3914389"/>
        <a:ext cx="2673929" cy="1604357"/>
      </dsp:txXfrm>
    </dsp:sp>
    <dsp:sp modelId="{8A0888E3-AFA0-4DFC-B4F7-702674FAEF92}">
      <dsp:nvSpPr>
        <dsp:cNvPr id="0" name=""/>
        <dsp:cNvSpPr/>
      </dsp:nvSpPr>
      <dsp:spPr>
        <a:xfrm>
          <a:off x="2942008" y="3914389"/>
          <a:ext cx="2673929" cy="1604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Tilgjengelighet</a:t>
          </a:r>
          <a:endParaRPr lang="nb-NO" sz="3200" kern="1200" dirty="0"/>
        </a:p>
      </dsp:txBody>
      <dsp:txXfrm>
        <a:off x="2942008" y="3914389"/>
        <a:ext cx="2673929" cy="1604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89E9F-5ECA-4F82-85D1-22D7E9C0ECDC}">
      <dsp:nvSpPr>
        <dsp:cNvPr id="0" name=""/>
        <dsp:cNvSpPr/>
      </dsp:nvSpPr>
      <dsp:spPr>
        <a:xfrm>
          <a:off x="931" y="27336"/>
          <a:ext cx="3633321" cy="21799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smtClean="0"/>
            <a:t>Nettsider</a:t>
          </a:r>
          <a:endParaRPr lang="nb-NO" sz="3400" kern="1200"/>
        </a:p>
      </dsp:txBody>
      <dsp:txXfrm>
        <a:off x="931" y="27336"/>
        <a:ext cx="3633321" cy="2179992"/>
      </dsp:txXfrm>
    </dsp:sp>
    <dsp:sp modelId="{AB41CE60-829B-4EE1-8A3A-45DB03DC7EA4}">
      <dsp:nvSpPr>
        <dsp:cNvPr id="0" name=""/>
        <dsp:cNvSpPr/>
      </dsp:nvSpPr>
      <dsp:spPr>
        <a:xfrm>
          <a:off x="3997585" y="27336"/>
          <a:ext cx="3633321" cy="21799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smtClean="0"/>
            <a:t>Digitale læringsplattformer</a:t>
          </a:r>
          <a:endParaRPr lang="nb-NO" sz="3400" kern="1200"/>
        </a:p>
      </dsp:txBody>
      <dsp:txXfrm>
        <a:off x="3997585" y="27336"/>
        <a:ext cx="3633321" cy="2179992"/>
      </dsp:txXfrm>
    </dsp:sp>
    <dsp:sp modelId="{2EB2F195-350A-4D16-80EB-D8285821697A}">
      <dsp:nvSpPr>
        <dsp:cNvPr id="0" name=""/>
        <dsp:cNvSpPr/>
      </dsp:nvSpPr>
      <dsp:spPr>
        <a:xfrm>
          <a:off x="1999258" y="2570661"/>
          <a:ext cx="3633321" cy="21799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smtClean="0"/>
            <a:t>Digitale læremidler</a:t>
          </a:r>
          <a:endParaRPr lang="nb-NO" sz="3400" kern="1200"/>
        </a:p>
      </dsp:txBody>
      <dsp:txXfrm>
        <a:off x="1999258" y="2570661"/>
        <a:ext cx="3633321" cy="21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D249-4016-43EB-9F41-48CFBA1AC987}" type="datetimeFigureOut">
              <a:rPr lang="nb-NO" smtClean="0"/>
              <a:pPr/>
              <a:t>11.04.2016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27DE-087F-4F78-8387-337E5558B4B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39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11.04.2016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28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808F6-92A4-4BF5-955E-6545BC760445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9" name="TekstSylinder 18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4" name="Bilde 13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620688"/>
            <a:ext cx="2938278" cy="99365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mal</a:t>
            </a:r>
            <a:r>
              <a:rPr lang="nb-NO" sz="1200" dirty="0"/>
              <a:t>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i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3" name="Bilde 12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Bilde 10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0042" cy="6328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6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og moderniseringsdepartementet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85" r:id="rId2"/>
    <p:sldLayoutId id="2147483962" r:id="rId3"/>
    <p:sldLayoutId id="2147483963" r:id="rId4"/>
    <p:sldLayoutId id="2147483964" r:id="rId5"/>
    <p:sldLayoutId id="2147483965" r:id="rId6"/>
    <p:sldLayoutId id="2147483983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87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382545"/>
            <a:ext cx="288107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856D73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en-US" sz="1000" dirty="0" smtClean="0">
                <a:solidFill>
                  <a:srgbClr val="856D73"/>
                </a:solidFill>
                <a:latin typeface="Verdana" pitchFamily="34" charset="0"/>
              </a:rPr>
              <a:t>Ministry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rgbClr val="856D73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and </a:t>
            </a:r>
            <a:r>
              <a:rPr lang="nb-NO" sz="1000" baseline="0" dirty="0" err="1" smtClean="0">
                <a:solidFill>
                  <a:srgbClr val="856D73"/>
                </a:solidFill>
                <a:latin typeface="Verdana" pitchFamily="34" charset="0"/>
              </a:rPr>
              <a:t>Modernisation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86" r:id="rId2"/>
    <p:sldLayoutId id="2147483973" r:id="rId3"/>
    <p:sldLayoutId id="2147483974" r:id="rId4"/>
    <p:sldLayoutId id="2147483975" r:id="rId5"/>
    <p:sldLayoutId id="2147483976" r:id="rId6"/>
    <p:sldLayoutId id="2147483984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9" r:id="rId13"/>
    <p:sldLayoutId id="2147483993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59490"/>
            <a:ext cx="288107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Gielda-</a:t>
            </a:r>
            <a:r>
              <a:rPr lang="nn-NO" sz="1000" kern="1200" dirty="0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ja </a:t>
            </a: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ođasmahttindepartemeanta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Universell utforming - en forutsetning for </a:t>
            </a:r>
            <a:r>
              <a:rPr lang="nb-NO" b="1" dirty="0" smtClean="0"/>
              <a:t>å lykkes </a:t>
            </a:r>
            <a:r>
              <a:rPr lang="nb-NO" b="1" dirty="0"/>
              <a:t>med digitalisering</a:t>
            </a:r>
            <a:endParaRPr lang="nb-NO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Charlotte Elise Thuesen, Stockholm, 13.4.2016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Tusen takk for oppmerksomheten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Charlotte Elise Thuesen, KMD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764704"/>
            <a:ext cx="7631838" cy="5354055"/>
          </a:xfrm>
        </p:spPr>
        <p:txBody>
          <a:bodyPr/>
          <a:lstStyle/>
          <a:p>
            <a:r>
              <a:rPr lang="nb-NO" sz="3000" dirty="0" smtClean="0"/>
              <a:t>Universell utforming = universell design/</a:t>
            </a:r>
            <a:r>
              <a:rPr lang="nb-NO" sz="3000" dirty="0" err="1" smtClean="0"/>
              <a:t>tillgänglighet</a:t>
            </a:r>
            <a:endParaRPr lang="nb-NO" sz="3000" dirty="0" smtClean="0"/>
          </a:p>
          <a:p>
            <a:pPr marL="0" indent="0">
              <a:buNone/>
            </a:pPr>
            <a:endParaRPr lang="nb-NO" sz="3000" dirty="0"/>
          </a:p>
          <a:p>
            <a:r>
              <a:rPr lang="nb-NO" sz="3000" dirty="0" smtClean="0"/>
              <a:t>Brukerne = </a:t>
            </a:r>
            <a:r>
              <a:rPr lang="nb-NO" sz="3000" dirty="0" err="1"/>
              <a:t>användarna</a:t>
            </a:r>
            <a:endParaRPr lang="nb-NO" sz="3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13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Kommunal- og moderniseringsdepartementet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 smtClean="0"/>
              <a:t>Kommunal og statlig forvaltning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 smtClean="0"/>
              <a:t>– og modernisering – i sammenheng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b-NO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 smtClean="0"/>
              <a:t>1 statsråd, som er: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 smtClean="0"/>
              <a:t>IT-minister, boligminister, kommunalminister, same- og minoritetsminister osv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b-NO" sz="16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2400" dirty="0" smtClean="0"/>
              <a:t>9 fagavdelinger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2400" dirty="0" smtClean="0"/>
              <a:t>5 statssekretærer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2400" dirty="0" smtClean="0"/>
              <a:t>1 politisk rådgiver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2400" dirty="0" smtClean="0"/>
              <a:t>425 ansatte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 smtClean="0"/>
          </a:p>
          <a:p>
            <a:pPr marL="0" indent="0">
              <a:spcBef>
                <a:spcPts val="0"/>
              </a:spcBef>
              <a:buNone/>
            </a:pPr>
            <a:endParaRPr lang="nb-NO" dirty="0" smtClean="0"/>
          </a:p>
          <a:p>
            <a:pPr marL="0" indent="0">
              <a:spcBef>
                <a:spcPts val="0"/>
              </a:spcBef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5" name="Bilde 4" descr="http://www.regjeringen.no/imgpreviews/00/00/03/68/36813_img___13821036065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88840"/>
            <a:ext cx="9810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www.difi.no/imagearchive/tidstyv-ordsky.jpg?w=425&amp;quality=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71703"/>
            <a:ext cx="341987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8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idstyvNTL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rcRect t="11831" r="19488" b="3874"/>
          <a:stretch>
            <a:fillRect/>
          </a:stretch>
        </p:blipFill>
        <p:spPr>
          <a:xfrm>
            <a:off x="39320" y="4625355"/>
            <a:ext cx="1871662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971897"/>
          </a:xfrm>
        </p:spPr>
        <p:txBody>
          <a:bodyPr/>
          <a:lstStyle/>
          <a:p>
            <a:r>
              <a:rPr lang="nb-NO" dirty="0" smtClean="0"/>
              <a:t> </a:t>
            </a:r>
            <a:r>
              <a:rPr lang="nb-NO" sz="3600" b="1" dirty="0" smtClean="0">
                <a:solidFill>
                  <a:srgbClr val="5E5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digital og enkel hverdag</a:t>
            </a:r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5250"/>
            <a:ext cx="539750" cy="35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54219-89DB-44EB-8A99-5B817144726D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b-NO" smtClean="0"/>
          </a:p>
        </p:txBody>
      </p:sp>
      <p:pic>
        <p:nvPicPr>
          <p:cNvPr id="48143" name="Picture 15" descr="http://bygg-ext.cdn.aptoma.no/images/drpublish/2014/08/29/1205753/1/max/DSC_1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9346" y="4509120"/>
            <a:ext cx="2774654" cy="1803698"/>
          </a:xfrm>
          <a:prstGeom prst="rect">
            <a:avLst/>
          </a:prstGeom>
          <a:noFill/>
        </p:spPr>
      </p:pic>
      <p:pic>
        <p:nvPicPr>
          <p:cNvPr id="83970" name="Picture 2" descr="http://4.bp.blogspot.com/-SxxZCDrTHww/U2p7UR-2YLI/AAAAAAAAS0E/wJ4Fgk71Mf4/s1600/CEF.JPG"/>
          <p:cNvPicPr>
            <a:picLocks noChangeAspect="1" noChangeArrowheads="1"/>
          </p:cNvPicPr>
          <p:nvPr/>
        </p:nvPicPr>
        <p:blipFill>
          <a:blip r:embed="rId5" cstate="print"/>
          <a:srcRect r="10439" b="23845"/>
          <a:stretch>
            <a:fillRect/>
          </a:stretch>
        </p:blipFill>
        <p:spPr bwMode="auto">
          <a:xfrm>
            <a:off x="39320" y="1649026"/>
            <a:ext cx="6264696" cy="3600400"/>
          </a:xfrm>
          <a:prstGeom prst="rect">
            <a:avLst/>
          </a:prstGeom>
          <a:noFill/>
        </p:spPr>
      </p:pic>
      <p:pic>
        <p:nvPicPr>
          <p:cNvPr id="83972" name="Picture 4" descr="http://2.bp.blogspot.com/-7qMzVKvCLQs/U241m-s0cqI/AAAAAAAAS8E/5XwtUMah8_E/s1600/Ledelse+og+styr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9506" y="1430074"/>
            <a:ext cx="3600400" cy="3108080"/>
          </a:xfrm>
          <a:prstGeom prst="rect">
            <a:avLst/>
          </a:prstGeom>
          <a:noFill/>
        </p:spPr>
      </p:pic>
      <p:pic>
        <p:nvPicPr>
          <p:cNvPr id="7" name="Bilde 6" descr="Tidstyv Husbanken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8491" y="4530725"/>
            <a:ext cx="3168650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 descr="vgtidstyv.JPG"/>
          <p:cNvPicPr>
            <a:picLocks noChangeAspect="1"/>
          </p:cNvPicPr>
          <p:nvPr/>
        </p:nvPicPr>
        <p:blipFill>
          <a:blip r:embed="rId8" cstate="print">
            <a:lum contrast="20000"/>
          </a:blip>
          <a:stretch>
            <a:fillRect/>
          </a:stretch>
        </p:blipFill>
        <p:spPr>
          <a:xfrm>
            <a:off x="4373807" y="5249426"/>
            <a:ext cx="182245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6500195"/>
              </p:ext>
            </p:extLst>
          </p:nvPr>
        </p:nvGraphicFramePr>
        <p:xfrm>
          <a:off x="1763688" y="726559"/>
          <a:ext cx="5616624" cy="568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900100"/>
          </a:xfrm>
        </p:spPr>
        <p:txBody>
          <a:bodyPr/>
          <a:lstStyle/>
          <a:p>
            <a:pPr algn="ctr"/>
            <a:r>
              <a:rPr lang="nb-NO" dirty="0" smtClean="0"/>
              <a:t>"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ahead</a:t>
            </a:r>
            <a:r>
              <a:rPr lang="nb-NO" dirty="0" smtClean="0"/>
              <a:t>"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9262659" cy="4807400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91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Brukerne – </a:t>
            </a:r>
            <a:r>
              <a:rPr lang="nb-NO" dirty="0" err="1"/>
              <a:t>användarna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Behov i fokus</a:t>
            </a:r>
          </a:p>
          <a:p>
            <a:r>
              <a:rPr lang="nb-NO" dirty="0" smtClean="0"/>
              <a:t>Tilgjengelige tjenester</a:t>
            </a:r>
          </a:p>
          <a:p>
            <a:r>
              <a:rPr lang="nb-NO" dirty="0" smtClean="0"/>
              <a:t>Lette å forstå – lette å bruke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13" name="Picture 2" descr="http://nettsteder.regjeringen.no/digidel/files/2015/07/digidel_webbanner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7746"/>
            <a:ext cx="9324000" cy="25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692188"/>
          </a:xfrm>
        </p:spPr>
        <p:txBody>
          <a:bodyPr/>
          <a:lstStyle/>
          <a:p>
            <a:pPr algn="ctr"/>
            <a:r>
              <a:rPr lang="nb-NO" dirty="0" smtClean="0"/>
              <a:t>Universell design – en forutsetning for å lykkes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772816"/>
            <a:ext cx="7631838" cy="4345943"/>
          </a:xfrm>
        </p:spPr>
        <p:txBody>
          <a:bodyPr/>
          <a:lstStyle/>
          <a:p>
            <a:endParaRPr lang="nb-NO" sz="2800" dirty="0" smtClean="0"/>
          </a:p>
          <a:p>
            <a:r>
              <a:rPr lang="nb-NO" sz="2800" dirty="0" smtClean="0"/>
              <a:t>Norge </a:t>
            </a:r>
            <a:r>
              <a:rPr lang="nb-NO" sz="2800" dirty="0"/>
              <a:t>verdensledende på </a:t>
            </a:r>
            <a:r>
              <a:rPr lang="nb-NO" sz="2800" dirty="0" smtClean="0"/>
              <a:t>universell design av nettløsninger</a:t>
            </a:r>
          </a:p>
          <a:p>
            <a:r>
              <a:rPr lang="nb-NO" sz="2800" dirty="0" smtClean="0"/>
              <a:t>Helt nødvendig</a:t>
            </a:r>
          </a:p>
          <a:p>
            <a:r>
              <a:rPr lang="nb-NO" sz="2800" dirty="0" smtClean="0"/>
              <a:t>Både privat og offentlig sektor</a:t>
            </a:r>
          </a:p>
          <a:p>
            <a:r>
              <a:rPr lang="nb-NO" sz="2800" dirty="0" smtClean="0"/>
              <a:t>Konkurransefortrinn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632266" cy="7657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nb-NO" dirty="0">
                <a:solidFill>
                  <a:srgbClr val="5E555F"/>
                </a:solidFill>
              </a:rPr>
              <a:t>Skole- og </a:t>
            </a:r>
            <a:r>
              <a:rPr lang="nb-NO" dirty="0" smtClean="0">
                <a:solidFill>
                  <a:srgbClr val="5E555F"/>
                </a:solidFill>
              </a:rPr>
              <a:t>opplæringssektoren</a:t>
            </a:r>
            <a:endParaRPr lang="nb-NO" dirty="0">
              <a:solidFill>
                <a:srgbClr val="5E555F"/>
              </a:solidFill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71424"/>
              </p:ext>
            </p:extLst>
          </p:nvPr>
        </p:nvGraphicFramePr>
        <p:xfrm>
          <a:off x="720000" y="1340768"/>
          <a:ext cx="7631838" cy="477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11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5796136" y="692696"/>
            <a:ext cx="3243915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953063"/>
          </a:xfrm>
        </p:spPr>
        <p:txBody>
          <a:bodyPr/>
          <a:lstStyle/>
          <a:p>
            <a:pPr algn="ctr"/>
            <a:r>
              <a:rPr lang="nb-NO" sz="3600" b="1" dirty="0" smtClean="0"/>
              <a:t>Framtiden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439652"/>
            <a:ext cx="5076136" cy="46791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nb-NO" sz="3000" dirty="0" smtClean="0"/>
              <a:t>Directive </a:t>
            </a:r>
            <a:r>
              <a:rPr lang="nb-NO" sz="3000" dirty="0" err="1"/>
              <a:t>on</a:t>
            </a:r>
            <a:r>
              <a:rPr lang="nb-NO" sz="3000" dirty="0"/>
              <a:t> </a:t>
            </a:r>
            <a:r>
              <a:rPr lang="nb-NO" sz="3000" dirty="0" err="1"/>
              <a:t>the</a:t>
            </a:r>
            <a:r>
              <a:rPr lang="nb-NO" sz="3000" dirty="0"/>
              <a:t> </a:t>
            </a:r>
            <a:r>
              <a:rPr lang="nb-NO" sz="3000" dirty="0" err="1"/>
              <a:t>accessibility</a:t>
            </a:r>
            <a:r>
              <a:rPr lang="nb-NO" sz="3000" dirty="0"/>
              <a:t> </a:t>
            </a:r>
            <a:r>
              <a:rPr lang="nb-NO" sz="3000" dirty="0" err="1"/>
              <a:t>of</a:t>
            </a:r>
            <a:r>
              <a:rPr lang="nb-NO" sz="3000" dirty="0"/>
              <a:t> </a:t>
            </a:r>
            <a:r>
              <a:rPr lang="nb-NO" sz="3000" dirty="0" err="1"/>
              <a:t>public</a:t>
            </a:r>
            <a:r>
              <a:rPr lang="nb-NO" sz="3000" dirty="0"/>
              <a:t> </a:t>
            </a:r>
            <a:r>
              <a:rPr lang="nb-NO" sz="3000" dirty="0" err="1"/>
              <a:t>sector</a:t>
            </a:r>
            <a:r>
              <a:rPr lang="nb-NO" sz="3000" dirty="0"/>
              <a:t> </a:t>
            </a:r>
            <a:r>
              <a:rPr lang="nb-NO" sz="3000" dirty="0" err="1"/>
              <a:t>bodies</a:t>
            </a:r>
            <a:r>
              <a:rPr lang="nb-NO" sz="3000" dirty="0"/>
              <a:t>' </a:t>
            </a:r>
            <a:r>
              <a:rPr lang="nb-NO" sz="3000" dirty="0" err="1" smtClean="0"/>
              <a:t>websites</a:t>
            </a:r>
            <a:endParaRPr lang="nb-NO" sz="3000" dirty="0" smtClean="0"/>
          </a:p>
          <a:p>
            <a:pPr>
              <a:buFont typeface="Wingdings" panose="05000000000000000000" pitchFamily="2" charset="2"/>
              <a:buChar char="à"/>
            </a:pPr>
            <a:endParaRPr lang="nb-NO" sz="30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b-NO" sz="3000" dirty="0" smtClean="0"/>
              <a:t>Markedet vil følge etter</a:t>
            </a:r>
          </a:p>
          <a:p>
            <a:pPr>
              <a:buFont typeface="Wingdings" panose="05000000000000000000" pitchFamily="2" charset="2"/>
              <a:buChar char="à"/>
            </a:pPr>
            <a:endParaRPr lang="nb-NO" sz="3000" dirty="0" smtClean="0"/>
          </a:p>
          <a:p>
            <a:pPr marL="0" indent="0">
              <a:buNone/>
            </a:pPr>
            <a:r>
              <a:rPr lang="nb-NO" sz="3000" dirty="0" smtClean="0">
                <a:sym typeface="Wingdings" panose="05000000000000000000" pitchFamily="2" charset="2"/>
              </a:rPr>
              <a:t> </a:t>
            </a:r>
            <a:r>
              <a:rPr lang="nb-NO" sz="3000" dirty="0" smtClean="0"/>
              <a:t>Brukerorientering – </a:t>
            </a:r>
            <a:r>
              <a:rPr lang="nb-NO" sz="3000" dirty="0" err="1" smtClean="0"/>
              <a:t>användartillvänd</a:t>
            </a:r>
            <a:endParaRPr lang="nb-NO" sz="3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D_PowerPoint_2014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MD mal ENGEL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MD mal sami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KMD_PowerPoint_2014</Template>
  <TotalTime>971</TotalTime>
  <Words>168</Words>
  <Application>Microsoft Office PowerPoint</Application>
  <PresentationFormat>Skjermfremvisning (4:3)</PresentationFormat>
  <Paragraphs>57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KMD_PowerPoint_2014</vt:lpstr>
      <vt:lpstr>KMD mal ENGELSK</vt:lpstr>
      <vt:lpstr>1_KMD mal samisk</vt:lpstr>
      <vt:lpstr>Universell utforming - en forutsetning for å lykkes med digitalisering</vt:lpstr>
      <vt:lpstr>Kommunal- og moderniseringsdepartementet </vt:lpstr>
      <vt:lpstr> En digital og enkel hverdag</vt:lpstr>
      <vt:lpstr>PowerPoint-presentasjon</vt:lpstr>
      <vt:lpstr>"Running ahead"</vt:lpstr>
      <vt:lpstr>Brukerne – användarna</vt:lpstr>
      <vt:lpstr>Universell design – en forutsetning for å lykkes</vt:lpstr>
      <vt:lpstr>Skole- og opplæringssektoren</vt:lpstr>
      <vt:lpstr>Framtiden</vt:lpstr>
      <vt:lpstr>Tusen takk for oppmerksomheten</vt:lpstr>
      <vt:lpstr>PowerPoint-presentasjon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Charlotte Elise Thuesen</dc:creator>
  <cp:lastModifiedBy>Charlotte Elise Thuesen</cp:lastModifiedBy>
  <cp:revision>47</cp:revision>
  <dcterms:created xsi:type="dcterms:W3CDTF">2014-01-16T10:45:51Z</dcterms:created>
  <dcterms:modified xsi:type="dcterms:W3CDTF">2016-04-11T13:05:29Z</dcterms:modified>
</cp:coreProperties>
</file>