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theme/theme9.xml" ContentType="application/vnd.openxmlformats-officedocument.theme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slideLayouts/slideLayout53.xml" ContentType="application/vnd.openxmlformats-officedocument.presentationml.slideLayout+xml"/>
  <Override PartName="/ppt/theme/theme11.xml" ContentType="application/vnd.openxmlformats-officedocument.theme+xml"/>
  <Override PartName="/ppt/slideLayouts/slideLayout5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758" r:id="rId2"/>
    <p:sldMasterId id="2147483888" r:id="rId3"/>
    <p:sldMasterId id="2147483819" r:id="rId4"/>
    <p:sldMasterId id="2147483713" r:id="rId5"/>
    <p:sldMasterId id="2147483755" r:id="rId6"/>
    <p:sldMasterId id="2147483717" r:id="rId7"/>
    <p:sldMasterId id="2147483772" r:id="rId8"/>
    <p:sldMasterId id="2147483774" r:id="rId9"/>
    <p:sldMasterId id="2147483776" r:id="rId10"/>
    <p:sldMasterId id="2147483778" r:id="rId11"/>
    <p:sldMasterId id="2147483722" r:id="rId12"/>
  </p:sldMasterIdLst>
  <p:notesMasterIdLst>
    <p:notesMasterId r:id="rId61"/>
  </p:notesMasterIdLst>
  <p:sldIdLst>
    <p:sldId id="272" r:id="rId13"/>
    <p:sldId id="355" r:id="rId14"/>
    <p:sldId id="271" r:id="rId15"/>
    <p:sldId id="288" r:id="rId16"/>
    <p:sldId id="289" r:id="rId17"/>
    <p:sldId id="560" r:id="rId18"/>
    <p:sldId id="292" r:id="rId19"/>
    <p:sldId id="412" r:id="rId20"/>
    <p:sldId id="328" r:id="rId21"/>
    <p:sldId id="402" r:id="rId22"/>
    <p:sldId id="413" r:id="rId23"/>
    <p:sldId id="365" r:id="rId24"/>
    <p:sldId id="547" r:id="rId25"/>
    <p:sldId id="548" r:id="rId26"/>
    <p:sldId id="369" r:id="rId27"/>
    <p:sldId id="562" r:id="rId28"/>
    <p:sldId id="373" r:id="rId29"/>
    <p:sldId id="375" r:id="rId30"/>
    <p:sldId id="377" r:id="rId31"/>
    <p:sldId id="353" r:id="rId32"/>
    <p:sldId id="350" r:id="rId33"/>
    <p:sldId id="405" r:id="rId34"/>
    <p:sldId id="376" r:id="rId35"/>
    <p:sldId id="306" r:id="rId36"/>
    <p:sldId id="549" r:id="rId37"/>
    <p:sldId id="550" r:id="rId38"/>
    <p:sldId id="551" r:id="rId39"/>
    <p:sldId id="404" r:id="rId40"/>
    <p:sldId id="332" r:id="rId41"/>
    <p:sldId id="317" r:id="rId42"/>
    <p:sldId id="334" r:id="rId43"/>
    <p:sldId id="410" r:id="rId44"/>
    <p:sldId id="318" r:id="rId45"/>
    <p:sldId id="403" r:id="rId46"/>
    <p:sldId id="319" r:id="rId47"/>
    <p:sldId id="552" r:id="rId48"/>
    <p:sldId id="553" r:id="rId49"/>
    <p:sldId id="407" r:id="rId50"/>
    <p:sldId id="554" r:id="rId51"/>
    <p:sldId id="348" r:id="rId52"/>
    <p:sldId id="555" r:id="rId53"/>
    <p:sldId id="408" r:id="rId54"/>
    <p:sldId id="558" r:id="rId55"/>
    <p:sldId id="556" r:id="rId56"/>
    <p:sldId id="256" r:id="rId57"/>
    <p:sldId id="557" r:id="rId58"/>
    <p:sldId id="364" r:id="rId59"/>
    <p:sldId id="559" r:id="rId60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1" autoAdjust="0"/>
    <p:restoredTop sz="80731"/>
  </p:normalViewPr>
  <p:slideViewPr>
    <p:cSldViewPr>
      <p:cViewPr varScale="1">
        <p:scale>
          <a:sx n="110" d="100"/>
          <a:sy n="110" d="100"/>
        </p:scale>
        <p:origin x="129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fontAlgn="base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3108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fontAlgn="base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9748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0147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9479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1792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4586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94286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17995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68574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4628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9657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9486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fontAlgn="base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86853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9310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344449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3160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04881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01448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6681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1335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45599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7694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619768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9725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4235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08603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16915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871261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fontAlgn="base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66363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03453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82164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03189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2455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fontAlgn="base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BF98B-29C3-4108-921E-A9C211BFF0D8}" type="slidenum">
              <a:rPr kumimoji="0" lang="sv-S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958397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05176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187212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5317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18400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643424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fontAlgn="base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84014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03785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fontAlgn="base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7722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fontAlgn="base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00222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fontAlgn="base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8993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57366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7571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063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355726"/>
            <a:ext cx="5375350" cy="12674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71B8728-A629-154F-8C11-89EA60917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2265" y="1470504"/>
            <a:ext cx="3827967" cy="2552174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3AF04A-F2C2-374D-8EA9-45B2DD3CC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5776" y="4197602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995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BigHeader_subheader_mini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6B14D472-5723-6742-A2FD-F64A14D48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9286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miniheader_bullet_pic_portrai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26DFF40-4B18-524D-9D3E-A04851F970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655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880320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3EF1F86-9D36-BD46-BE15-7E741F61D1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06509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_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EB0DE5-30BC-0A40-B0A2-5E08A600B9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273322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D5009032-147A-8F49-BF62-91DDEEB326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222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8369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884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4" y="757593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4" y="757593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Förnamn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br>
              <a:rPr lang="en-US" dirty="0"/>
            </a:br>
            <a:r>
              <a:rPr lang="en-US" dirty="0" err="1"/>
              <a:t>Titel</a:t>
            </a:r>
            <a:r>
              <a:rPr lang="en-US" dirty="0"/>
              <a:t> om du </a:t>
            </a:r>
            <a:r>
              <a:rPr lang="en-US" dirty="0" err="1"/>
              <a:t>vill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4" y="1851670"/>
            <a:ext cx="3908696" cy="2644075"/>
          </a:xfrm>
        </p:spPr>
        <p:txBody>
          <a:bodyPr>
            <a:normAutofit/>
          </a:bodyPr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29"/>
            <a:ext cx="2736304" cy="2736304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2616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77741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5375350" cy="1438068"/>
          </a:xfrm>
          <a:prstGeom prst="rect">
            <a:avLst/>
          </a:prstGeom>
          <a:solidFill>
            <a:schemeClr val="tx1"/>
          </a:solidFill>
        </p:spPr>
        <p:txBody>
          <a:bodyPr wrap="square" lIns="468000">
            <a:spAutoFit/>
          </a:bodyPr>
          <a:lstStyle>
            <a:lvl1pPr>
              <a:defRPr sz="42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4" y="3507854"/>
            <a:ext cx="4536504" cy="81253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3272157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0EBD34-CC38-214A-8F82-31D6400ED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3" y="1794568"/>
            <a:ext cx="8987255" cy="83790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0591CA-5DAB-734F-B904-FFDE7B30D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6451F1F-64BF-8842-BDF5-A2D127277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AFE4A-B3DD-614C-A10F-03F731B833F8}" type="datetimeFigureOut">
              <a:rPr lang="sv-SE" smtClean="0"/>
              <a:t>2018-04-17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AE1182-3763-4A4F-854E-721292399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5D3CC53-6BA8-414E-8CF1-71D1340F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933D2-70B9-544F-B60A-ABDF67E72A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4564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2FAC65-368A-B644-92A8-6655F60BC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548" y="4155927"/>
            <a:ext cx="4536504" cy="680868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ändra text</a:t>
            </a:r>
          </a:p>
          <a:p>
            <a:pPr lvl="0"/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030312E6-B27C-1243-AFE2-84EB39620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2357457"/>
            <a:ext cx="4608512" cy="993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3803504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0371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4" y="757593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4" y="757593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Förnamn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br>
              <a:rPr lang="en-US" dirty="0"/>
            </a:br>
            <a:r>
              <a:rPr lang="en-US" dirty="0" err="1"/>
              <a:t>Titel</a:t>
            </a:r>
            <a:r>
              <a:rPr lang="en-US" dirty="0"/>
              <a:t> om du </a:t>
            </a:r>
            <a:r>
              <a:rPr lang="en-US" dirty="0" err="1"/>
              <a:t>vill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4" y="1851670"/>
            <a:ext cx="3908696" cy="2644075"/>
          </a:xfrm>
        </p:spPr>
        <p:txBody>
          <a:bodyPr>
            <a:normAutofit/>
          </a:bodyPr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29"/>
            <a:ext cx="2736304" cy="2736304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59193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7629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12953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14798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42040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289331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105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no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75111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no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2028995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36000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256103" cy="884070"/>
          </a:xfrm>
        </p:spPr>
        <p:txBody>
          <a:bodyPr rIns="432000"/>
          <a:lstStyle>
            <a:lvl1pPr>
              <a:defRPr sz="2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spcBef>
                <a:spcPts val="576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77896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71B8728-A629-154F-8C11-89EA60917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2265" y="1470504"/>
            <a:ext cx="3827967" cy="2552174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3AF04A-F2C2-374D-8EA9-45B2DD3CC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5776" y="4197602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0655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815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42887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BigHeader_subheader_mini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6B14D472-5723-6742-A2FD-F64A14D48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92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miniheader_bullet_pic_portrai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26DFF40-4B18-524D-9D3E-A04851F970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410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880320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3EF1F86-9D36-BD46-BE15-7E741F61D1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25622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_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EB0DE5-30BC-0A40-B0A2-5E08A600B9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68732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D5009032-147A-8F49-BF62-91DDEEB326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761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9273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947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72344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2864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1643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24938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/>
              <a:t>GLÖM INTE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4" y="1851670"/>
            <a:ext cx="3600400" cy="17281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313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55776" y="771550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1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555776" y="1059582"/>
            <a:ext cx="2520280" cy="108012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39952" y="3003798"/>
            <a:ext cx="2520280" cy="115212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139952" y="2715766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345667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7755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14798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text. Plats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liknande</a:t>
            </a:r>
            <a:r>
              <a:rPr lang="en-US" dirty="0"/>
              <a:t>. Lorem ipsum sit dolor </a:t>
            </a:r>
            <a:r>
              <a:rPr lang="en-US" dirty="0" err="1"/>
              <a:t>amet</a:t>
            </a:r>
            <a:r>
              <a:rPr lang="en-US" dirty="0"/>
              <a:t>. Lorem ipsum dolor </a:t>
            </a:r>
            <a:r>
              <a:rPr lang="en-US" dirty="0" err="1"/>
              <a:t>loremips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173497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text. Plats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liknande</a:t>
            </a:r>
            <a:r>
              <a:rPr lang="en-US" dirty="0"/>
              <a:t>. Lorem ipsum sit dolor </a:t>
            </a:r>
            <a:r>
              <a:rPr lang="en-US" dirty="0" err="1"/>
              <a:t>amet</a:t>
            </a:r>
            <a:r>
              <a:rPr lang="en-US" dirty="0"/>
              <a:t>. Lorem ipsum dolor </a:t>
            </a:r>
            <a:r>
              <a:rPr lang="en-US" dirty="0" err="1"/>
              <a:t>loremips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11480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text. Plats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liknande</a:t>
            </a:r>
            <a:r>
              <a:rPr lang="en-US" dirty="0"/>
              <a:t>. Lorem ipsum sit dolor </a:t>
            </a:r>
            <a:r>
              <a:rPr lang="en-US" dirty="0" err="1"/>
              <a:t>amet</a:t>
            </a:r>
            <a:r>
              <a:rPr lang="en-US" dirty="0"/>
              <a:t>. Lorem ipsum dolor </a:t>
            </a:r>
            <a:r>
              <a:rPr lang="en-US" dirty="0" err="1"/>
              <a:t>loremips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854946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text. Plats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liknande</a:t>
            </a:r>
            <a:r>
              <a:rPr lang="en-US" dirty="0"/>
              <a:t>. Lorem ipsum sit dolor </a:t>
            </a:r>
            <a:r>
              <a:rPr lang="en-US" dirty="0" err="1"/>
              <a:t>amet</a:t>
            </a:r>
            <a:r>
              <a:rPr lang="en-US" dirty="0"/>
              <a:t>. Lorem ipsum dolor </a:t>
            </a:r>
            <a:r>
              <a:rPr lang="en-US" dirty="0" err="1"/>
              <a:t>loremips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215704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2FAC65-368A-B644-92A8-6655F60BC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548" y="4155927"/>
            <a:ext cx="4536504" cy="680868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ändra text</a:t>
            </a:r>
          </a:p>
          <a:p>
            <a:pPr lvl="0"/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030312E6-B27C-1243-AFE2-84EB39620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2357457"/>
            <a:ext cx="4608512" cy="993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924548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289331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no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no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2028995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256103" cy="884070"/>
          </a:xfrm>
        </p:spPr>
        <p:txBody>
          <a:bodyPr rIns="432000"/>
          <a:lstStyle>
            <a:lvl1pPr>
              <a:defRPr sz="2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spcBef>
                <a:spcPts val="576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2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image" Target="../media/image2.wmf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image" Target="../media/image4.w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.wmf"/><Relationship Id="rId4" Type="http://schemas.openxmlformats.org/officeDocument/2006/relationships/image" Target="../media/image6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.wmf"/><Relationship Id="rId4" Type="http://schemas.openxmlformats.org/officeDocument/2006/relationships/image" Target="../media/image7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.wmf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0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5C4FD5D-F209-1240-B26B-526F619DF9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F40A697-0C44-AD4D-8476-AAE3AD42E7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970" y="-92546"/>
            <a:ext cx="3215759" cy="1664027"/>
          </a:xfrm>
          <a:prstGeom prst="rect">
            <a:avLst/>
          </a:prstGeom>
        </p:spPr>
      </p:pic>
      <p:cxnSp>
        <p:nvCxnSpPr>
          <p:cNvPr id="16" name="Rak 15">
            <a:extLst>
              <a:ext uri="{FF2B5EF4-FFF2-40B4-BE49-F238E27FC236}">
                <a16:creationId xmlns:a16="http://schemas.microsoft.com/office/drawing/2014/main" id="{8478153D-05DD-984B-882B-C29465F0D131}"/>
              </a:ext>
            </a:extLst>
          </p:cNvPr>
          <p:cNvCxnSpPr/>
          <p:nvPr userDrawn="1"/>
        </p:nvCxnSpPr>
        <p:spPr>
          <a:xfrm>
            <a:off x="680948" y="3655866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0"/>
            <a:ext cx="9144000" cy="5161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0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FB37544-D083-7E49-B63E-C608C68064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42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2018-04-17</a:t>
            </a:fld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E4C50DE-333B-1246-ADD7-A455AE92ABA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31F054C-5639-A142-A6EB-3E013EDC88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57" y="3507854"/>
            <a:ext cx="1508777" cy="780732"/>
          </a:xfrm>
          <a:prstGeom prst="rect">
            <a:avLst/>
          </a:prstGeom>
        </p:spPr>
      </p:pic>
      <p:cxnSp>
        <p:nvCxnSpPr>
          <p:cNvPr id="15" name="Rak 14">
            <a:extLst>
              <a:ext uri="{FF2B5EF4-FFF2-40B4-BE49-F238E27FC236}">
                <a16:creationId xmlns:a16="http://schemas.microsoft.com/office/drawing/2014/main" id="{E3A9D67A-5C44-A543-8A31-C75CD674328B}"/>
              </a:ext>
            </a:extLst>
          </p:cNvPr>
          <p:cNvCxnSpPr/>
          <p:nvPr userDrawn="1"/>
        </p:nvCxnSpPr>
        <p:spPr>
          <a:xfrm flipV="1">
            <a:off x="467544" y="3579862"/>
            <a:ext cx="8208912" cy="92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5AC4A7DE-EF06-DF4F-B519-5CAF74A74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14" r="17551" b="-2169"/>
          <a:stretch/>
        </p:blipFill>
        <p:spPr>
          <a:xfrm>
            <a:off x="5874774" y="0"/>
            <a:ext cx="3269226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73710" y="4570639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991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60" r:id="rId2"/>
    <p:sldLayoutId id="2147483761" r:id="rId3"/>
    <p:sldLayoutId id="2147483762" r:id="rId4"/>
    <p:sldLayoutId id="2147483763" r:id="rId5"/>
    <p:sldLayoutId id="2147483770" r:id="rId6"/>
    <p:sldLayoutId id="2147483764" r:id="rId7"/>
    <p:sldLayoutId id="2147483765" r:id="rId8"/>
    <p:sldLayoutId id="2147483766" r:id="rId9"/>
    <p:sldLayoutId id="2147483768" r:id="rId10"/>
    <p:sldLayoutId id="2147483781" r:id="rId11"/>
    <p:sldLayoutId id="2147483783" r:id="rId12"/>
    <p:sldLayoutId id="2147483784" r:id="rId13"/>
    <p:sldLayoutId id="2147483786" r:id="rId14"/>
    <p:sldLayoutId id="2147483785" r:id="rId15"/>
    <p:sldLayoutId id="2147483790" r:id="rId16"/>
    <p:sldLayoutId id="2147483791" r:id="rId17"/>
    <p:sldLayoutId id="2147483789" r:id="rId18"/>
    <p:sldLayoutId id="2147483844" r:id="rId19"/>
    <p:sldLayoutId id="2147483909" r:id="rId20"/>
    <p:sldLayoutId id="2147483910" r:id="rId21"/>
    <p:sldLayoutId id="2147483912" r:id="rId22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615D36DB-13B6-914F-AF56-5A9AD3A334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146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405"/>
            <a:ext cx="9144000" cy="5154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ADF3495-ED79-E045-AF10-4839D0D7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1F6B124-8894-5D42-A0D8-5CD18958667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668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2018-04-17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2A25A2B-B211-914D-934B-7F8D8F31DE3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3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(null)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tif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emf"/><Relationship Id="rId5" Type="http://schemas.openxmlformats.org/officeDocument/2006/relationships/image" Target="../media/image41.emf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png"/><Relationship Id="rId7" Type="http://schemas.microsoft.com/office/2007/relationships/hdphoto" Target="../media/hdphoto3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3.emf"/><Relationship Id="rId4" Type="http://schemas.openxmlformats.org/officeDocument/2006/relationships/image" Target="../media/image24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0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emf"/><Relationship Id="rId5" Type="http://schemas.openxmlformats.org/officeDocument/2006/relationships/image" Target="../media/image27.png"/><Relationship Id="rId4" Type="http://schemas.openxmlformats.org/officeDocument/2006/relationships/image" Target="../media/image71.emf"/><Relationship Id="rId9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Ha användaren med hela vägen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3568" y="3723878"/>
            <a:ext cx="4536504" cy="1152128"/>
          </a:xfrm>
        </p:spPr>
        <p:txBody>
          <a:bodyPr/>
          <a:lstStyle/>
          <a:p>
            <a:r>
              <a:rPr lang="sv-SE" sz="2000" dirty="0" err="1"/>
              <a:t>Maria.ström@funka.com</a:t>
            </a:r>
            <a:r>
              <a:rPr lang="sv-SE" sz="2000" dirty="0"/>
              <a:t> </a:t>
            </a:r>
          </a:p>
          <a:p>
            <a:r>
              <a:rPr lang="sv-SE" sz="2000" dirty="0" err="1"/>
              <a:t>Linus.ersson@funka.com</a:t>
            </a:r>
            <a:endParaRPr lang="sv-SE" sz="2000" dirty="0"/>
          </a:p>
          <a:p>
            <a:r>
              <a:rPr lang="sv-SE" sz="2000" dirty="0" err="1"/>
              <a:t>Josefin.wessman@funka.com</a:t>
            </a:r>
            <a:endParaRPr lang="sv-SE" sz="2000" dirty="0"/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405682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8460E116-AAC2-3A42-89FC-532458991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164554"/>
            <a:ext cx="9180512" cy="610014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23928" y="3701236"/>
            <a:ext cx="4968552" cy="1464120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900" dirty="0"/>
              <a:t>Användarmedverkan!</a:t>
            </a:r>
            <a:endParaRPr lang="sv-SE" sz="2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 8">
            <a:extLst>
              <a:ext uri="{FF2B5EF4-FFF2-40B4-BE49-F238E27FC236}">
                <a16:creationId xmlns:a16="http://schemas.microsoft.com/office/drawing/2014/main" id="{50B15340-E775-4A44-B178-25093986D613}"/>
              </a:ext>
            </a:extLst>
          </p:cNvPr>
          <p:cNvGrpSpPr/>
          <p:nvPr/>
        </p:nvGrpSpPr>
        <p:grpSpPr>
          <a:xfrm>
            <a:off x="3958824" y="1516647"/>
            <a:ext cx="1149657" cy="1533899"/>
            <a:chOff x="3958824" y="1516647"/>
            <a:chExt cx="1149657" cy="1533899"/>
          </a:xfrm>
        </p:grpSpPr>
        <p:sp>
          <p:nvSpPr>
            <p:cNvPr id="16" name="Rektangel 15"/>
            <p:cNvSpPr/>
            <p:nvPr/>
          </p:nvSpPr>
          <p:spPr>
            <a:xfrm>
              <a:off x="4007732" y="2711992"/>
              <a:ext cx="104067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v-SE" sz="1600" b="1" dirty="0"/>
                <a:t>Koncept</a:t>
              </a:r>
            </a:p>
          </p:txBody>
        </p:sp>
        <p:pic>
          <p:nvPicPr>
            <p:cNvPr id="22" name="Bildobjekt 2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8824" y="1516647"/>
              <a:ext cx="1149657" cy="1149657"/>
            </a:xfrm>
            <a:prstGeom prst="rect">
              <a:avLst/>
            </a:prstGeom>
          </p:spPr>
        </p:pic>
      </p:grpSp>
      <p:grpSp>
        <p:nvGrpSpPr>
          <p:cNvPr id="8" name="Grupp 7">
            <a:extLst>
              <a:ext uri="{FF2B5EF4-FFF2-40B4-BE49-F238E27FC236}">
                <a16:creationId xmlns:a16="http://schemas.microsoft.com/office/drawing/2014/main" id="{608524A1-E6B0-1C46-B56C-EDC358D278F0}"/>
              </a:ext>
            </a:extLst>
          </p:cNvPr>
          <p:cNvGrpSpPr/>
          <p:nvPr/>
        </p:nvGrpSpPr>
        <p:grpSpPr>
          <a:xfrm>
            <a:off x="2299014" y="1516647"/>
            <a:ext cx="1149657" cy="1536364"/>
            <a:chOff x="2299014" y="1516647"/>
            <a:chExt cx="1149657" cy="1536364"/>
          </a:xfrm>
        </p:grpSpPr>
        <p:sp>
          <p:nvSpPr>
            <p:cNvPr id="15" name="Rektangel 14"/>
            <p:cNvSpPr/>
            <p:nvPr/>
          </p:nvSpPr>
          <p:spPr>
            <a:xfrm>
              <a:off x="2424134" y="2714457"/>
              <a:ext cx="90281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v-SE" sz="1600" b="1" dirty="0"/>
                <a:t>Struktur</a:t>
              </a:r>
            </a:p>
          </p:txBody>
        </p:sp>
        <p:pic>
          <p:nvPicPr>
            <p:cNvPr id="21" name="Bildobjekt 2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9014" y="1516647"/>
              <a:ext cx="1149657" cy="1149657"/>
            </a:xfrm>
            <a:prstGeom prst="rect">
              <a:avLst/>
            </a:prstGeom>
          </p:spPr>
        </p:pic>
      </p:grpSp>
      <p:pic>
        <p:nvPicPr>
          <p:cNvPr id="42" name="Picture 2" descr="https://lh4.googleusercontent.com/MC5rUmDA8arG30LD9gYSaAwMys2Xhpp7j1rDgEEjR9UKXkYN9VpyKFwFkdGsWeiNElds-nbYzXB3i8FOwYZm-A8aV1cSKe6VIjLHJ0GgyHQxv0fSH2ebMkNooKSe9H1fekglJXwOJk8">
            <a:extLst>
              <a:ext uri="{FF2B5EF4-FFF2-40B4-BE49-F238E27FC236}">
                <a16:creationId xmlns:a16="http://schemas.microsoft.com/office/drawing/2014/main" id="{D74F10EE-EE14-8748-8A00-FAE9CED9F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3178" y="1124488"/>
            <a:ext cx="758289" cy="7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s://lh4.googleusercontent.com/MC5rUmDA8arG30LD9gYSaAwMys2Xhpp7j1rDgEEjR9UKXkYN9VpyKFwFkdGsWeiNElds-nbYzXB3i8FOwYZm-A8aV1cSKe6VIjLHJ0GgyHQxv0fSH2ebMkNooKSe9H1fekglJXwOJk8">
            <a:extLst>
              <a:ext uri="{FF2B5EF4-FFF2-40B4-BE49-F238E27FC236}">
                <a16:creationId xmlns:a16="http://schemas.microsoft.com/office/drawing/2014/main" id="{2013D75A-4908-9545-8ECD-82F35B71F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807" y="1124488"/>
            <a:ext cx="758289" cy="7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 10">
            <a:extLst>
              <a:ext uri="{FF2B5EF4-FFF2-40B4-BE49-F238E27FC236}">
                <a16:creationId xmlns:a16="http://schemas.microsoft.com/office/drawing/2014/main" id="{38B03F78-01C5-F049-B98D-8C7E8CFD1A74}"/>
              </a:ext>
            </a:extLst>
          </p:cNvPr>
          <p:cNvGrpSpPr/>
          <p:nvPr/>
        </p:nvGrpSpPr>
        <p:grpSpPr>
          <a:xfrm>
            <a:off x="6988193" y="1516647"/>
            <a:ext cx="1250459" cy="1525300"/>
            <a:chOff x="6988193" y="1516647"/>
            <a:chExt cx="1250459" cy="1525300"/>
          </a:xfrm>
        </p:grpSpPr>
        <p:sp>
          <p:nvSpPr>
            <p:cNvPr id="18" name="Rektangel 17"/>
            <p:cNvSpPr/>
            <p:nvPr/>
          </p:nvSpPr>
          <p:spPr>
            <a:xfrm>
              <a:off x="7005621" y="2703393"/>
              <a:ext cx="12330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v-SE" sz="1600" b="1" dirty="0"/>
                <a:t>Utveckling</a:t>
              </a:r>
              <a:endParaRPr lang="sv-SE" sz="1900" b="1" dirty="0"/>
            </a:p>
          </p:txBody>
        </p:sp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B8A54964-AA3B-9145-9B23-50C85112C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8193" y="1516647"/>
              <a:ext cx="1186744" cy="1186744"/>
            </a:xfrm>
            <a:prstGeom prst="rect">
              <a:avLst/>
            </a:prstGeom>
          </p:spPr>
        </p:pic>
      </p:grpSp>
      <p:pic>
        <p:nvPicPr>
          <p:cNvPr id="51" name="Picture 2" descr="https://lh4.googleusercontent.com/MC5rUmDA8arG30LD9gYSaAwMys2Xhpp7j1rDgEEjR9UKXkYN9VpyKFwFkdGsWeiNElds-nbYzXB3i8FOwYZm-A8aV1cSKe6VIjLHJ0GgyHQxv0fSH2ebMkNooKSe9H1fekglJXwOJk8">
            <a:extLst>
              <a:ext uri="{FF2B5EF4-FFF2-40B4-BE49-F238E27FC236}">
                <a16:creationId xmlns:a16="http://schemas.microsoft.com/office/drawing/2014/main" id="{D59494EC-129D-B941-9D60-749E1BE8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3217" y="1135767"/>
            <a:ext cx="758289" cy="7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 3">
            <a:extLst>
              <a:ext uri="{FF2B5EF4-FFF2-40B4-BE49-F238E27FC236}">
                <a16:creationId xmlns:a16="http://schemas.microsoft.com/office/drawing/2014/main" id="{09039EE1-3368-2E41-B4F5-7B23047A655B}"/>
              </a:ext>
            </a:extLst>
          </p:cNvPr>
          <p:cNvGrpSpPr/>
          <p:nvPr/>
        </p:nvGrpSpPr>
        <p:grpSpPr>
          <a:xfrm>
            <a:off x="763834" y="1516647"/>
            <a:ext cx="1165043" cy="1494284"/>
            <a:chOff x="763834" y="1516647"/>
            <a:chExt cx="1165043" cy="1494284"/>
          </a:xfrm>
        </p:grpSpPr>
        <p:pic>
          <p:nvPicPr>
            <p:cNvPr id="24" name="Bildobjekt 23">
              <a:extLst>
                <a:ext uri="{FF2B5EF4-FFF2-40B4-BE49-F238E27FC236}">
                  <a16:creationId xmlns:a16="http://schemas.microsoft.com/office/drawing/2014/main" id="{E489B7A5-E031-504C-95D7-246E8509F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834" y="1516647"/>
              <a:ext cx="1165043" cy="1165043"/>
            </a:xfrm>
            <a:prstGeom prst="rect">
              <a:avLst/>
            </a:prstGeom>
          </p:spPr>
        </p:pic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68397CF4-994F-E246-823E-4FC1F3ABB1FB}"/>
                </a:ext>
              </a:extLst>
            </p:cNvPr>
            <p:cNvSpPr/>
            <p:nvPr/>
          </p:nvSpPr>
          <p:spPr>
            <a:xfrm>
              <a:off x="919466" y="2672377"/>
              <a:ext cx="8098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v-SE" sz="1600" b="1" dirty="0"/>
                <a:t>Behov</a:t>
              </a:r>
            </a:p>
          </p:txBody>
        </p:sp>
      </p:grpSp>
      <p:pic>
        <p:nvPicPr>
          <p:cNvPr id="41" name="Picture 2" descr="https://lh4.googleusercontent.com/MC5rUmDA8arG30LD9gYSaAwMys2Xhpp7j1rDgEEjR9UKXkYN9VpyKFwFkdGsWeiNElds-nbYzXB3i8FOwYZm-A8aV1cSKe6VIjLHJ0GgyHQxv0fSH2ebMkNooKSe9H1fekglJXwOJk8">
            <a:extLst>
              <a:ext uri="{FF2B5EF4-FFF2-40B4-BE49-F238E27FC236}">
                <a16:creationId xmlns:a16="http://schemas.microsoft.com/office/drawing/2014/main" id="{A404EBB3-3601-2745-8323-6AA5F825F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5656" y="1124488"/>
            <a:ext cx="758289" cy="7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 9">
            <a:extLst>
              <a:ext uri="{FF2B5EF4-FFF2-40B4-BE49-F238E27FC236}">
                <a16:creationId xmlns:a16="http://schemas.microsoft.com/office/drawing/2014/main" id="{10852493-02F0-454C-8908-6FE81BF58549}"/>
              </a:ext>
            </a:extLst>
          </p:cNvPr>
          <p:cNvGrpSpPr/>
          <p:nvPr/>
        </p:nvGrpSpPr>
        <p:grpSpPr>
          <a:xfrm>
            <a:off x="5436096" y="1506363"/>
            <a:ext cx="1170224" cy="1526686"/>
            <a:chOff x="5436096" y="1506363"/>
            <a:chExt cx="1170224" cy="1526686"/>
          </a:xfrm>
        </p:grpSpPr>
        <p:sp>
          <p:nvSpPr>
            <p:cNvPr id="17" name="Rektangel 16"/>
            <p:cNvSpPr/>
            <p:nvPr/>
          </p:nvSpPr>
          <p:spPr>
            <a:xfrm>
              <a:off x="5567502" y="2694495"/>
              <a:ext cx="8547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v-SE" sz="1600" b="1" dirty="0"/>
                <a:t>Design</a:t>
              </a:r>
              <a:endParaRPr lang="sv-SE" sz="1900" b="1" dirty="0"/>
            </a:p>
          </p:txBody>
        </p:sp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C060C994-5BD4-3E42-B466-4153CB66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6096" y="1506363"/>
              <a:ext cx="1170224" cy="1170224"/>
            </a:xfrm>
            <a:prstGeom prst="rect">
              <a:avLst/>
            </a:prstGeom>
          </p:spPr>
        </p:pic>
      </p:grpSp>
      <p:pic>
        <p:nvPicPr>
          <p:cNvPr id="50" name="Picture 2" descr="https://lh4.googleusercontent.com/MC5rUmDA8arG30LD9gYSaAwMys2Xhpp7j1rDgEEjR9UKXkYN9VpyKFwFkdGsWeiNElds-nbYzXB3i8FOwYZm-A8aV1cSKe6VIjLHJ0GgyHQxv0fSH2ebMkNooKSe9H1fekglJXwOJk8">
            <a:extLst>
              <a:ext uri="{FF2B5EF4-FFF2-40B4-BE49-F238E27FC236}">
                <a16:creationId xmlns:a16="http://schemas.microsoft.com/office/drawing/2014/main" id="{B93BAD0E-0540-BD49-A8B1-27EC92C05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9556" y="1124488"/>
            <a:ext cx="758289" cy="7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5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C9F28660-50E3-CE4C-93BB-A8300B654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67494"/>
            <a:ext cx="4320480" cy="43204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355976" y="2427734"/>
            <a:ext cx="2880320" cy="1510286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3200" dirty="0"/>
              <a:t>  Behov</a:t>
            </a:r>
            <a:endParaRPr lang="sv-SE" sz="2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99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">
            <a:extLst>
              <a:ext uri="{FF2B5EF4-FFF2-40B4-BE49-F238E27FC236}">
                <a16:creationId xmlns:a16="http://schemas.microsoft.com/office/drawing/2014/main" id="{B15242C6-7774-AB45-BC58-9ED16FB1D027}"/>
              </a:ext>
            </a:extLst>
          </p:cNvPr>
          <p:cNvSpPr txBox="1">
            <a:spLocks/>
          </p:cNvSpPr>
          <p:nvPr/>
        </p:nvSpPr>
        <p:spPr>
          <a:xfrm>
            <a:off x="1645721" y="1707654"/>
            <a:ext cx="5852558" cy="309634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/>
              <a:t>“Nu </a:t>
            </a:r>
            <a:r>
              <a:rPr lang="en-US" sz="4800" dirty="0" err="1"/>
              <a:t>ska</a:t>
            </a:r>
            <a:r>
              <a:rPr lang="en-US" sz="4800" dirty="0"/>
              <a:t> vi </a:t>
            </a:r>
            <a:r>
              <a:rPr lang="en-US" sz="4800" dirty="0" err="1"/>
              <a:t>fokusera</a:t>
            </a:r>
            <a:r>
              <a:rPr lang="en-US" sz="4800" dirty="0"/>
              <a:t> </a:t>
            </a:r>
            <a:r>
              <a:rPr lang="en-US" sz="4800" dirty="0" err="1"/>
              <a:t>på</a:t>
            </a:r>
            <a:r>
              <a:rPr lang="en-US" sz="4800" dirty="0"/>
              <a:t> </a:t>
            </a:r>
            <a:r>
              <a:rPr lang="en-US" sz="4800" dirty="0" err="1"/>
              <a:t>problemen</a:t>
            </a:r>
            <a:r>
              <a:rPr lang="en-US" sz="4800" dirty="0"/>
              <a:t>.” 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89A942D8-B59A-0942-B097-7778AF1E6C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904" y="123478"/>
            <a:ext cx="827584" cy="82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58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Två personer som pratar. ">
            <a:extLst>
              <a:ext uri="{FF2B5EF4-FFF2-40B4-BE49-F238E27FC236}">
                <a16:creationId xmlns:a16="http://schemas.microsoft.com/office/drawing/2014/main" id="{E9B35F22-9E32-794F-88DD-14BA51F3A8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071"/>
            <a:ext cx="9144000" cy="51676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A0C5A6-2717-BC4B-B568-FA7FFCDC72C0}"/>
              </a:ext>
            </a:extLst>
          </p:cNvPr>
          <p:cNvSpPr txBox="1">
            <a:spLocks/>
          </p:cNvSpPr>
          <p:nvPr/>
        </p:nvSpPr>
        <p:spPr>
          <a:xfrm>
            <a:off x="683568" y="3003798"/>
            <a:ext cx="2967624" cy="1464120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900" dirty="0"/>
              <a:t>Intervjuer</a:t>
            </a:r>
            <a:endParaRPr lang="sv-SE" sz="2900" dirty="0">
              <a:solidFill>
                <a:schemeClr val="accent3"/>
              </a:solidFill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106D329-A84E-BF4E-B247-15D72F0669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904" y="123478"/>
            <a:ext cx="827584" cy="82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09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624" y="1577479"/>
            <a:ext cx="6984776" cy="2002729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3200" dirty="0"/>
              <a:t>En intervju med </a:t>
            </a:r>
            <a:r>
              <a:rPr lang="sv-SE" sz="3200" dirty="0">
                <a:solidFill>
                  <a:schemeClr val="accent2"/>
                </a:solidFill>
              </a:rPr>
              <a:t>en</a:t>
            </a:r>
            <a:r>
              <a:rPr lang="sv-SE" sz="3200" dirty="0"/>
              <a:t> användare är bättre än ingen.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FAAA8C-D1D6-F548-9BF9-A3FDEC3231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904" y="123478"/>
            <a:ext cx="827584" cy="82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10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18EB8C-E7FB-E241-835F-13BF182F558A}"/>
              </a:ext>
            </a:extLst>
          </p:cNvPr>
          <p:cNvSpPr txBox="1">
            <a:spLocks/>
          </p:cNvSpPr>
          <p:nvPr/>
        </p:nvSpPr>
        <p:spPr>
          <a:xfrm>
            <a:off x="0" y="411510"/>
            <a:ext cx="4788024" cy="699404"/>
          </a:xfrm>
          <a:prstGeom prst="rect">
            <a:avLst/>
          </a:prstGeom>
          <a:solidFill>
            <a:schemeClr val="tx1"/>
          </a:solidFill>
        </p:spPr>
        <p:txBody>
          <a:bodyPr wrap="square" lIns="450000" tIns="72000" rIns="180000" bIns="7200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Beskriva behoven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C52D7A3-4194-CD46-A5E2-D9B794533674}"/>
              </a:ext>
            </a:extLst>
          </p:cNvPr>
          <p:cNvSpPr txBox="1"/>
          <p:nvPr/>
        </p:nvSpPr>
        <p:spPr>
          <a:xfrm>
            <a:off x="323528" y="1707654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err="1"/>
              <a:t>Personas</a:t>
            </a:r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Scenario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Storyboard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Användarresa</a:t>
            </a:r>
          </a:p>
        </p:txBody>
      </p:sp>
    </p:spTree>
    <p:extLst>
      <p:ext uri="{BB962C8B-B14F-4D97-AF65-F5344CB8AC3E}">
        <p14:creationId xmlns:p14="http://schemas.microsoft.com/office/powerpoint/2010/main" val="9832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8A050A9-8A85-014D-8798-F4163117AB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772" y="1382317"/>
            <a:ext cx="4740971" cy="294709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8A7148E-69CF-3042-BBFD-C903171F61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904" y="123478"/>
            <a:ext cx="827584" cy="827584"/>
          </a:xfrm>
          <a:prstGeom prst="rect">
            <a:avLst/>
          </a:prstGeom>
        </p:spPr>
      </p:pic>
      <p:pic>
        <p:nvPicPr>
          <p:cNvPr id="2" name="Bildobjekt 4">
            <a:extLst>
              <a:ext uri="{FF2B5EF4-FFF2-40B4-BE49-F238E27FC236}">
                <a16:creationId xmlns:a16="http://schemas.microsoft.com/office/drawing/2014/main" id="{D5C72D02-87D8-4E42-BF77-F87D9119EF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73" y="1275606"/>
            <a:ext cx="1318719" cy="3168352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2258B3C5-4FBE-4B77-9C87-F354FBE79CD8}"/>
              </a:ext>
            </a:extLst>
          </p:cNvPr>
          <p:cNvSpPr/>
          <p:nvPr/>
        </p:nvSpPr>
        <p:spPr>
          <a:xfrm>
            <a:off x="2956497" y="1305194"/>
            <a:ext cx="4810919" cy="307922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A53978D-52F7-4A4C-9058-B90E44C01250}"/>
              </a:ext>
            </a:extLst>
          </p:cNvPr>
          <p:cNvSpPr/>
          <p:nvPr/>
        </p:nvSpPr>
        <p:spPr>
          <a:xfrm>
            <a:off x="933373" y="1291411"/>
            <a:ext cx="1280220" cy="307939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2E263B57-D5D7-8446-9994-C887F48A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2747900" cy="699404"/>
          </a:xfrm>
        </p:spPr>
        <p:txBody>
          <a:bodyPr/>
          <a:lstStyle/>
          <a:p>
            <a:r>
              <a:rPr lang="sv-SE" dirty="0" err="1"/>
              <a:t>Personas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6554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Rak 22">
            <a:extLst>
              <a:ext uri="{FF2B5EF4-FFF2-40B4-BE49-F238E27FC236}">
                <a16:creationId xmlns:a16="http://schemas.microsoft.com/office/drawing/2014/main" id="{AF013F9F-A62E-8346-BDAD-B879B84693A5}"/>
              </a:ext>
            </a:extLst>
          </p:cNvPr>
          <p:cNvCxnSpPr>
            <a:cxnSpLocks/>
          </p:cNvCxnSpPr>
          <p:nvPr/>
        </p:nvCxnSpPr>
        <p:spPr>
          <a:xfrm>
            <a:off x="1201282" y="2800627"/>
            <a:ext cx="6782621" cy="1391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ubrik 1">
            <a:extLst>
              <a:ext uri="{FF2B5EF4-FFF2-40B4-BE49-F238E27FC236}">
                <a16:creationId xmlns:a16="http://schemas.microsoft.com/office/drawing/2014/main" id="{C15A6D22-12A1-A048-86B0-7A294E9CC682}"/>
              </a:ext>
            </a:extLst>
          </p:cNvPr>
          <p:cNvSpPr txBox="1">
            <a:spLocks/>
          </p:cNvSpPr>
          <p:nvPr/>
        </p:nvSpPr>
        <p:spPr>
          <a:xfrm>
            <a:off x="0" y="411510"/>
            <a:ext cx="378390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Användarresa</a:t>
            </a:r>
          </a:p>
        </p:txBody>
      </p:sp>
      <p:sp>
        <p:nvSpPr>
          <p:cNvPr id="25" name="textruta 19">
            <a:extLst>
              <a:ext uri="{FF2B5EF4-FFF2-40B4-BE49-F238E27FC236}">
                <a16:creationId xmlns:a16="http://schemas.microsoft.com/office/drawing/2014/main" id="{7A84CE09-DC56-C943-A1F2-A9637C6F771B}"/>
              </a:ext>
            </a:extLst>
          </p:cNvPr>
          <p:cNvSpPr txBox="1"/>
          <p:nvPr/>
        </p:nvSpPr>
        <p:spPr>
          <a:xfrm flipH="1">
            <a:off x="1108407" y="2360484"/>
            <a:ext cx="10376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1. Registrera/ logga in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353F1509-4D9A-064C-A2A7-9533D00053E9}"/>
              </a:ext>
            </a:extLst>
          </p:cNvPr>
          <p:cNvSpPr txBox="1"/>
          <p:nvPr/>
        </p:nvSpPr>
        <p:spPr>
          <a:xfrm flipH="1">
            <a:off x="2061920" y="2078148"/>
            <a:ext cx="17778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2. Chat med kundtjänst</a:t>
            </a:r>
          </a:p>
        </p:txBody>
      </p:sp>
      <p:sp>
        <p:nvSpPr>
          <p:cNvPr id="27" name="textruta 27">
            <a:extLst>
              <a:ext uri="{FF2B5EF4-FFF2-40B4-BE49-F238E27FC236}">
                <a16:creationId xmlns:a16="http://schemas.microsoft.com/office/drawing/2014/main" id="{5FEC12B6-F746-F241-AB54-AC0FA804D98B}"/>
              </a:ext>
            </a:extLst>
          </p:cNvPr>
          <p:cNvSpPr txBox="1"/>
          <p:nvPr/>
        </p:nvSpPr>
        <p:spPr>
          <a:xfrm flipH="1">
            <a:off x="3334702" y="3109922"/>
            <a:ext cx="8697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3. Väntar</a:t>
            </a:r>
          </a:p>
        </p:txBody>
      </p:sp>
      <p:sp>
        <p:nvSpPr>
          <p:cNvPr id="28" name="textruta 28">
            <a:extLst>
              <a:ext uri="{FF2B5EF4-FFF2-40B4-BE49-F238E27FC236}">
                <a16:creationId xmlns:a16="http://schemas.microsoft.com/office/drawing/2014/main" id="{F0211F08-0BAF-B746-A61D-3A6CAB71CB26}"/>
              </a:ext>
            </a:extLst>
          </p:cNvPr>
          <p:cNvSpPr txBox="1"/>
          <p:nvPr/>
        </p:nvSpPr>
        <p:spPr>
          <a:xfrm flipH="1">
            <a:off x="4212813" y="1979827"/>
            <a:ext cx="12120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4. Bekräftelse</a:t>
            </a:r>
          </a:p>
        </p:txBody>
      </p:sp>
      <p:sp>
        <p:nvSpPr>
          <p:cNvPr id="29" name="textruta 29">
            <a:extLst>
              <a:ext uri="{FF2B5EF4-FFF2-40B4-BE49-F238E27FC236}">
                <a16:creationId xmlns:a16="http://schemas.microsoft.com/office/drawing/2014/main" id="{F00E3034-F76A-2447-8037-9D83616C7E48}"/>
              </a:ext>
            </a:extLst>
          </p:cNvPr>
          <p:cNvSpPr txBox="1"/>
          <p:nvPr/>
        </p:nvSpPr>
        <p:spPr>
          <a:xfrm flipH="1">
            <a:off x="5424826" y="3589367"/>
            <a:ext cx="9932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5. Väntar</a:t>
            </a:r>
          </a:p>
        </p:txBody>
      </p:sp>
      <p:sp>
        <p:nvSpPr>
          <p:cNvPr id="30" name="textruta 30">
            <a:extLst>
              <a:ext uri="{FF2B5EF4-FFF2-40B4-BE49-F238E27FC236}">
                <a16:creationId xmlns:a16="http://schemas.microsoft.com/office/drawing/2014/main" id="{CFB1D253-0994-4D43-A5CB-23389E71DAE5}"/>
              </a:ext>
            </a:extLst>
          </p:cNvPr>
          <p:cNvSpPr txBox="1"/>
          <p:nvPr/>
        </p:nvSpPr>
        <p:spPr>
          <a:xfrm flipH="1">
            <a:off x="6658479" y="3148241"/>
            <a:ext cx="13832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6. Godkännande</a:t>
            </a:r>
          </a:p>
        </p:txBody>
      </p:sp>
      <p:pic>
        <p:nvPicPr>
          <p:cNvPr id="31" name="Bildobjekt 30">
            <a:extLst>
              <a:ext uri="{FF2B5EF4-FFF2-40B4-BE49-F238E27FC236}">
                <a16:creationId xmlns:a16="http://schemas.microsoft.com/office/drawing/2014/main" id="{F4F2BAED-9E80-684E-A4E5-B50193199B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904" y="123478"/>
            <a:ext cx="827584" cy="827584"/>
          </a:xfrm>
          <a:prstGeom prst="rect">
            <a:avLst/>
          </a:prstGeom>
        </p:spPr>
      </p:pic>
      <p:sp>
        <p:nvSpPr>
          <p:cNvPr id="33" name="Frihandsfigur 32">
            <a:extLst>
              <a:ext uri="{FF2B5EF4-FFF2-40B4-BE49-F238E27FC236}">
                <a16:creationId xmlns:a16="http://schemas.microsoft.com/office/drawing/2014/main" id="{BB6C0DD3-B4C4-7D48-BFCC-195152A9BBEC}"/>
              </a:ext>
            </a:extLst>
          </p:cNvPr>
          <p:cNvSpPr/>
          <p:nvPr/>
        </p:nvSpPr>
        <p:spPr>
          <a:xfrm>
            <a:off x="1463088" y="2644581"/>
            <a:ext cx="940829" cy="157334"/>
          </a:xfrm>
          <a:custGeom>
            <a:avLst/>
            <a:gdLst>
              <a:gd name="connsiteX0" fmla="*/ 0 w 687185"/>
              <a:gd name="connsiteY0" fmla="*/ 552058 h 552058"/>
              <a:gd name="connsiteX1" fmla="*/ 371301 w 687185"/>
              <a:gd name="connsiteY1" fmla="*/ 319302 h 552058"/>
              <a:gd name="connsiteX2" fmla="*/ 565265 w 687185"/>
              <a:gd name="connsiteY2" fmla="*/ 8960 h 552058"/>
              <a:gd name="connsiteX3" fmla="*/ 687185 w 687185"/>
              <a:gd name="connsiteY3" fmla="*/ 114254 h 552058"/>
              <a:gd name="connsiteX0" fmla="*/ 0 w 565265"/>
              <a:gd name="connsiteY0" fmla="*/ 543098 h 543098"/>
              <a:gd name="connsiteX1" fmla="*/ 371301 w 565265"/>
              <a:gd name="connsiteY1" fmla="*/ 310342 h 543098"/>
              <a:gd name="connsiteX2" fmla="*/ 565265 w 565265"/>
              <a:gd name="connsiteY2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20931"/>
              <a:gd name="connsiteY0" fmla="*/ 282632 h 286125"/>
              <a:gd name="connsiteX1" fmla="*/ 520931 w 520931"/>
              <a:gd name="connsiteY1" fmla="*/ 0 h 286125"/>
              <a:gd name="connsiteX0" fmla="*/ 0 w 520931"/>
              <a:gd name="connsiteY0" fmla="*/ 282632 h 282632"/>
              <a:gd name="connsiteX1" fmla="*/ 520931 w 520931"/>
              <a:gd name="connsiteY1" fmla="*/ 0 h 282632"/>
              <a:gd name="connsiteX0" fmla="*/ 0 w 520931"/>
              <a:gd name="connsiteY0" fmla="*/ 282632 h 282646"/>
              <a:gd name="connsiteX1" fmla="*/ 520931 w 520931"/>
              <a:gd name="connsiteY1" fmla="*/ 0 h 282646"/>
              <a:gd name="connsiteX0" fmla="*/ 0 w 692728"/>
              <a:gd name="connsiteY0" fmla="*/ 193963 h 193991"/>
              <a:gd name="connsiteX1" fmla="*/ 692728 w 692728"/>
              <a:gd name="connsiteY1" fmla="*/ 0 h 193991"/>
              <a:gd name="connsiteX0" fmla="*/ 0 w 897776"/>
              <a:gd name="connsiteY0" fmla="*/ 193963 h 193991"/>
              <a:gd name="connsiteX1" fmla="*/ 897776 w 897776"/>
              <a:gd name="connsiteY1" fmla="*/ 0 h 193991"/>
              <a:gd name="connsiteX0" fmla="*/ 0 w 742605"/>
              <a:gd name="connsiteY0" fmla="*/ 210589 h 210613"/>
              <a:gd name="connsiteX1" fmla="*/ 742605 w 742605"/>
              <a:gd name="connsiteY1" fmla="*/ 0 h 210613"/>
              <a:gd name="connsiteX0" fmla="*/ 0 w 620685"/>
              <a:gd name="connsiteY0" fmla="*/ 27709 h 57375"/>
              <a:gd name="connsiteX1" fmla="*/ 620685 w 620685"/>
              <a:gd name="connsiteY1" fmla="*/ 0 h 57375"/>
              <a:gd name="connsiteX0" fmla="*/ 0 w 620685"/>
              <a:gd name="connsiteY0" fmla="*/ 27709 h 41077"/>
              <a:gd name="connsiteX1" fmla="*/ 620685 w 620685"/>
              <a:gd name="connsiteY1" fmla="*/ 0 h 41077"/>
              <a:gd name="connsiteX0" fmla="*/ 0 w 587434"/>
              <a:gd name="connsiteY0" fmla="*/ 44335 h 49771"/>
              <a:gd name="connsiteX1" fmla="*/ 587434 w 587434"/>
              <a:gd name="connsiteY1" fmla="*/ 0 h 49771"/>
              <a:gd name="connsiteX0" fmla="*/ 0 w 587434"/>
              <a:gd name="connsiteY0" fmla="*/ 44335 h 52140"/>
              <a:gd name="connsiteX1" fmla="*/ 587434 w 587434"/>
              <a:gd name="connsiteY1" fmla="*/ 0 h 52140"/>
              <a:gd name="connsiteX0" fmla="*/ 0 w 587434"/>
              <a:gd name="connsiteY0" fmla="*/ 44335 h 48174"/>
              <a:gd name="connsiteX1" fmla="*/ 587434 w 587434"/>
              <a:gd name="connsiteY1" fmla="*/ 0 h 48174"/>
              <a:gd name="connsiteX0" fmla="*/ 0 w 587434"/>
              <a:gd name="connsiteY0" fmla="*/ 44335 h 44335"/>
              <a:gd name="connsiteX1" fmla="*/ 587434 w 587434"/>
              <a:gd name="connsiteY1" fmla="*/ 0 h 44335"/>
              <a:gd name="connsiteX0" fmla="*/ 0 w 587434"/>
              <a:gd name="connsiteY0" fmla="*/ 44335 h 45861"/>
              <a:gd name="connsiteX1" fmla="*/ 587434 w 587434"/>
              <a:gd name="connsiteY1" fmla="*/ 0 h 45861"/>
              <a:gd name="connsiteX0" fmla="*/ 0 w 587434"/>
              <a:gd name="connsiteY0" fmla="*/ 44335 h 44335"/>
              <a:gd name="connsiteX1" fmla="*/ 587434 w 587434"/>
              <a:gd name="connsiteY1" fmla="*/ 0 h 44335"/>
              <a:gd name="connsiteX0" fmla="*/ 0 w 587434"/>
              <a:gd name="connsiteY0" fmla="*/ 44335 h 44335"/>
              <a:gd name="connsiteX1" fmla="*/ 587434 w 587434"/>
              <a:gd name="connsiteY1" fmla="*/ 0 h 44335"/>
              <a:gd name="connsiteX0" fmla="*/ 0 w 657315"/>
              <a:gd name="connsiteY0" fmla="*/ 64335 h 64335"/>
              <a:gd name="connsiteX1" fmla="*/ 657315 w 657315"/>
              <a:gd name="connsiteY1" fmla="*/ 0 h 64335"/>
              <a:gd name="connsiteX0" fmla="*/ 0 w 657315"/>
              <a:gd name="connsiteY0" fmla="*/ 64335 h 64335"/>
              <a:gd name="connsiteX1" fmla="*/ 657315 w 657315"/>
              <a:gd name="connsiteY1" fmla="*/ 0 h 6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7315" h="64335">
                <a:moveTo>
                  <a:pt x="0" y="64335"/>
                </a:moveTo>
                <a:cubicBezTo>
                  <a:pt x="232756" y="62397"/>
                  <a:pt x="502632" y="66658"/>
                  <a:pt x="657315" y="0"/>
                </a:cubicBezTo>
              </a:path>
            </a:pathLst>
          </a:custGeom>
          <a:noFill/>
          <a:ln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Frihandsfigur 33">
            <a:extLst>
              <a:ext uri="{FF2B5EF4-FFF2-40B4-BE49-F238E27FC236}">
                <a16:creationId xmlns:a16="http://schemas.microsoft.com/office/drawing/2014/main" id="{21917BCF-8C34-D94A-917C-C7222490BEB2}"/>
              </a:ext>
            </a:extLst>
          </p:cNvPr>
          <p:cNvSpPr/>
          <p:nvPr/>
        </p:nvSpPr>
        <p:spPr>
          <a:xfrm rot="18808502" flipV="1">
            <a:off x="2463444" y="2442955"/>
            <a:ext cx="399943" cy="163771"/>
          </a:xfrm>
          <a:custGeom>
            <a:avLst/>
            <a:gdLst>
              <a:gd name="connsiteX0" fmla="*/ 0 w 687185"/>
              <a:gd name="connsiteY0" fmla="*/ 552058 h 552058"/>
              <a:gd name="connsiteX1" fmla="*/ 371301 w 687185"/>
              <a:gd name="connsiteY1" fmla="*/ 319302 h 552058"/>
              <a:gd name="connsiteX2" fmla="*/ 565265 w 687185"/>
              <a:gd name="connsiteY2" fmla="*/ 8960 h 552058"/>
              <a:gd name="connsiteX3" fmla="*/ 687185 w 687185"/>
              <a:gd name="connsiteY3" fmla="*/ 114254 h 552058"/>
              <a:gd name="connsiteX0" fmla="*/ 0 w 565265"/>
              <a:gd name="connsiteY0" fmla="*/ 543098 h 543098"/>
              <a:gd name="connsiteX1" fmla="*/ 371301 w 565265"/>
              <a:gd name="connsiteY1" fmla="*/ 310342 h 543098"/>
              <a:gd name="connsiteX2" fmla="*/ 565265 w 565265"/>
              <a:gd name="connsiteY2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20931"/>
              <a:gd name="connsiteY0" fmla="*/ 282632 h 286125"/>
              <a:gd name="connsiteX1" fmla="*/ 520931 w 520931"/>
              <a:gd name="connsiteY1" fmla="*/ 0 h 286125"/>
              <a:gd name="connsiteX0" fmla="*/ 0 w 520931"/>
              <a:gd name="connsiteY0" fmla="*/ 282632 h 282632"/>
              <a:gd name="connsiteX1" fmla="*/ 520931 w 520931"/>
              <a:gd name="connsiteY1" fmla="*/ 0 h 282632"/>
              <a:gd name="connsiteX0" fmla="*/ 0 w 520931"/>
              <a:gd name="connsiteY0" fmla="*/ 282632 h 282646"/>
              <a:gd name="connsiteX1" fmla="*/ 520931 w 520931"/>
              <a:gd name="connsiteY1" fmla="*/ 0 h 282646"/>
              <a:gd name="connsiteX0" fmla="*/ 0 w 692728"/>
              <a:gd name="connsiteY0" fmla="*/ 193963 h 193991"/>
              <a:gd name="connsiteX1" fmla="*/ 692728 w 692728"/>
              <a:gd name="connsiteY1" fmla="*/ 0 h 193991"/>
              <a:gd name="connsiteX0" fmla="*/ 0 w 897776"/>
              <a:gd name="connsiteY0" fmla="*/ 193963 h 193991"/>
              <a:gd name="connsiteX1" fmla="*/ 897776 w 897776"/>
              <a:gd name="connsiteY1" fmla="*/ 0 h 193991"/>
              <a:gd name="connsiteX0" fmla="*/ 0 w 742605"/>
              <a:gd name="connsiteY0" fmla="*/ 210589 h 210613"/>
              <a:gd name="connsiteX1" fmla="*/ 742605 w 742605"/>
              <a:gd name="connsiteY1" fmla="*/ 0 h 210613"/>
              <a:gd name="connsiteX0" fmla="*/ 0 w 620685"/>
              <a:gd name="connsiteY0" fmla="*/ 27709 h 57375"/>
              <a:gd name="connsiteX1" fmla="*/ 620685 w 620685"/>
              <a:gd name="connsiteY1" fmla="*/ 0 h 57375"/>
              <a:gd name="connsiteX0" fmla="*/ 0 w 620685"/>
              <a:gd name="connsiteY0" fmla="*/ 27709 h 41077"/>
              <a:gd name="connsiteX1" fmla="*/ 620685 w 620685"/>
              <a:gd name="connsiteY1" fmla="*/ 0 h 41077"/>
              <a:gd name="connsiteX0" fmla="*/ 0 w 587434"/>
              <a:gd name="connsiteY0" fmla="*/ 44335 h 49771"/>
              <a:gd name="connsiteX1" fmla="*/ 587434 w 587434"/>
              <a:gd name="connsiteY1" fmla="*/ 0 h 49771"/>
              <a:gd name="connsiteX0" fmla="*/ 0 w 587434"/>
              <a:gd name="connsiteY0" fmla="*/ 44335 h 52140"/>
              <a:gd name="connsiteX1" fmla="*/ 587434 w 587434"/>
              <a:gd name="connsiteY1" fmla="*/ 0 h 52140"/>
              <a:gd name="connsiteX0" fmla="*/ 0 w 587434"/>
              <a:gd name="connsiteY0" fmla="*/ 44335 h 48174"/>
              <a:gd name="connsiteX1" fmla="*/ 587434 w 587434"/>
              <a:gd name="connsiteY1" fmla="*/ 0 h 48174"/>
              <a:gd name="connsiteX0" fmla="*/ 0 w 587434"/>
              <a:gd name="connsiteY0" fmla="*/ 44335 h 44335"/>
              <a:gd name="connsiteX1" fmla="*/ 587434 w 587434"/>
              <a:gd name="connsiteY1" fmla="*/ 0 h 44335"/>
              <a:gd name="connsiteX0" fmla="*/ 0 w 574368"/>
              <a:gd name="connsiteY0" fmla="*/ 28190 h 29589"/>
              <a:gd name="connsiteX1" fmla="*/ 574368 w 574368"/>
              <a:gd name="connsiteY1" fmla="*/ 0 h 29589"/>
              <a:gd name="connsiteX0" fmla="*/ 0 w 574368"/>
              <a:gd name="connsiteY0" fmla="*/ 28190 h 31150"/>
              <a:gd name="connsiteX1" fmla="*/ 574368 w 574368"/>
              <a:gd name="connsiteY1" fmla="*/ 0 h 31150"/>
              <a:gd name="connsiteX0" fmla="*/ 0 w 574368"/>
              <a:gd name="connsiteY0" fmla="*/ 28190 h 28534"/>
              <a:gd name="connsiteX1" fmla="*/ 574368 w 574368"/>
              <a:gd name="connsiteY1" fmla="*/ 0 h 28534"/>
              <a:gd name="connsiteX0" fmla="*/ 0 w 574368"/>
              <a:gd name="connsiteY0" fmla="*/ 28190 h 28249"/>
              <a:gd name="connsiteX1" fmla="*/ 574368 w 574368"/>
              <a:gd name="connsiteY1" fmla="*/ 0 h 28249"/>
              <a:gd name="connsiteX0" fmla="*/ 0 w 519705"/>
              <a:gd name="connsiteY0" fmla="*/ 29467 h 29512"/>
              <a:gd name="connsiteX1" fmla="*/ 519705 w 519705"/>
              <a:gd name="connsiteY1" fmla="*/ 0 h 2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9705" h="29512">
                <a:moveTo>
                  <a:pt x="0" y="29467"/>
                </a:moveTo>
                <a:cubicBezTo>
                  <a:pt x="228224" y="29999"/>
                  <a:pt x="395494" y="26201"/>
                  <a:pt x="519705" y="0"/>
                </a:cubicBezTo>
              </a:path>
            </a:pathLst>
          </a:custGeom>
          <a:noFill/>
          <a:ln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Frihandsfigur 40">
            <a:extLst>
              <a:ext uri="{FF2B5EF4-FFF2-40B4-BE49-F238E27FC236}">
                <a16:creationId xmlns:a16="http://schemas.microsoft.com/office/drawing/2014/main" id="{2851B79E-2D8C-E545-82D9-69DE1D2473B1}"/>
              </a:ext>
            </a:extLst>
          </p:cNvPr>
          <p:cNvSpPr/>
          <p:nvPr/>
        </p:nvSpPr>
        <p:spPr>
          <a:xfrm rot="716260" flipV="1">
            <a:off x="2868454" y="2527663"/>
            <a:ext cx="930042" cy="400362"/>
          </a:xfrm>
          <a:custGeom>
            <a:avLst/>
            <a:gdLst>
              <a:gd name="connsiteX0" fmla="*/ 0 w 687185"/>
              <a:gd name="connsiteY0" fmla="*/ 552058 h 552058"/>
              <a:gd name="connsiteX1" fmla="*/ 371301 w 687185"/>
              <a:gd name="connsiteY1" fmla="*/ 319302 h 552058"/>
              <a:gd name="connsiteX2" fmla="*/ 565265 w 687185"/>
              <a:gd name="connsiteY2" fmla="*/ 8960 h 552058"/>
              <a:gd name="connsiteX3" fmla="*/ 687185 w 687185"/>
              <a:gd name="connsiteY3" fmla="*/ 114254 h 552058"/>
              <a:gd name="connsiteX0" fmla="*/ 0 w 565265"/>
              <a:gd name="connsiteY0" fmla="*/ 543098 h 543098"/>
              <a:gd name="connsiteX1" fmla="*/ 371301 w 565265"/>
              <a:gd name="connsiteY1" fmla="*/ 310342 h 543098"/>
              <a:gd name="connsiteX2" fmla="*/ 565265 w 565265"/>
              <a:gd name="connsiteY2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20931"/>
              <a:gd name="connsiteY0" fmla="*/ 282632 h 286125"/>
              <a:gd name="connsiteX1" fmla="*/ 520931 w 520931"/>
              <a:gd name="connsiteY1" fmla="*/ 0 h 286125"/>
              <a:gd name="connsiteX0" fmla="*/ 0 w 520931"/>
              <a:gd name="connsiteY0" fmla="*/ 282632 h 282632"/>
              <a:gd name="connsiteX1" fmla="*/ 520931 w 520931"/>
              <a:gd name="connsiteY1" fmla="*/ 0 h 282632"/>
              <a:gd name="connsiteX0" fmla="*/ 0 w 520931"/>
              <a:gd name="connsiteY0" fmla="*/ 282632 h 282646"/>
              <a:gd name="connsiteX1" fmla="*/ 520931 w 520931"/>
              <a:gd name="connsiteY1" fmla="*/ 0 h 282646"/>
              <a:gd name="connsiteX0" fmla="*/ 0 w 692728"/>
              <a:gd name="connsiteY0" fmla="*/ 193963 h 193991"/>
              <a:gd name="connsiteX1" fmla="*/ 692728 w 692728"/>
              <a:gd name="connsiteY1" fmla="*/ 0 h 193991"/>
              <a:gd name="connsiteX0" fmla="*/ 0 w 897776"/>
              <a:gd name="connsiteY0" fmla="*/ 193963 h 193991"/>
              <a:gd name="connsiteX1" fmla="*/ 897776 w 897776"/>
              <a:gd name="connsiteY1" fmla="*/ 0 h 193991"/>
              <a:gd name="connsiteX0" fmla="*/ 0 w 742605"/>
              <a:gd name="connsiteY0" fmla="*/ 210589 h 210613"/>
              <a:gd name="connsiteX1" fmla="*/ 742605 w 742605"/>
              <a:gd name="connsiteY1" fmla="*/ 0 h 210613"/>
              <a:gd name="connsiteX0" fmla="*/ 0 w 620685"/>
              <a:gd name="connsiteY0" fmla="*/ 27709 h 57375"/>
              <a:gd name="connsiteX1" fmla="*/ 620685 w 620685"/>
              <a:gd name="connsiteY1" fmla="*/ 0 h 57375"/>
              <a:gd name="connsiteX0" fmla="*/ 0 w 620685"/>
              <a:gd name="connsiteY0" fmla="*/ 27709 h 41077"/>
              <a:gd name="connsiteX1" fmla="*/ 620685 w 620685"/>
              <a:gd name="connsiteY1" fmla="*/ 0 h 41077"/>
              <a:gd name="connsiteX0" fmla="*/ 0 w 587434"/>
              <a:gd name="connsiteY0" fmla="*/ 44335 h 49771"/>
              <a:gd name="connsiteX1" fmla="*/ 587434 w 587434"/>
              <a:gd name="connsiteY1" fmla="*/ 0 h 49771"/>
              <a:gd name="connsiteX0" fmla="*/ 0 w 587434"/>
              <a:gd name="connsiteY0" fmla="*/ 44335 h 52140"/>
              <a:gd name="connsiteX1" fmla="*/ 587434 w 587434"/>
              <a:gd name="connsiteY1" fmla="*/ 0 h 52140"/>
              <a:gd name="connsiteX0" fmla="*/ 0 w 587434"/>
              <a:gd name="connsiteY0" fmla="*/ 44335 h 48174"/>
              <a:gd name="connsiteX1" fmla="*/ 587434 w 587434"/>
              <a:gd name="connsiteY1" fmla="*/ 0 h 48174"/>
              <a:gd name="connsiteX0" fmla="*/ 0 w 587434"/>
              <a:gd name="connsiteY0" fmla="*/ 44335 h 44335"/>
              <a:gd name="connsiteX1" fmla="*/ 587434 w 587434"/>
              <a:gd name="connsiteY1" fmla="*/ 0 h 44335"/>
              <a:gd name="connsiteX0" fmla="*/ 0 w 587434"/>
              <a:gd name="connsiteY0" fmla="*/ 46274 h 46274"/>
              <a:gd name="connsiteX1" fmla="*/ 587434 w 587434"/>
              <a:gd name="connsiteY1" fmla="*/ 1939 h 46274"/>
              <a:gd name="connsiteX0" fmla="*/ 0 w 786237"/>
              <a:gd name="connsiteY0" fmla="*/ 55928 h 55928"/>
              <a:gd name="connsiteX1" fmla="*/ 786237 w 786237"/>
              <a:gd name="connsiteY1" fmla="*/ 1680 h 55928"/>
              <a:gd name="connsiteX0" fmla="*/ 0 w 886732"/>
              <a:gd name="connsiteY0" fmla="*/ 60028 h 60028"/>
              <a:gd name="connsiteX1" fmla="*/ 886732 w 886732"/>
              <a:gd name="connsiteY1" fmla="*/ 1591 h 60028"/>
              <a:gd name="connsiteX0" fmla="*/ 0 w 886732"/>
              <a:gd name="connsiteY0" fmla="*/ 59920 h 60068"/>
              <a:gd name="connsiteX1" fmla="*/ 886732 w 886732"/>
              <a:gd name="connsiteY1" fmla="*/ 1483 h 60068"/>
              <a:gd name="connsiteX0" fmla="*/ 0 w 1041616"/>
              <a:gd name="connsiteY0" fmla="*/ 59163 h 59312"/>
              <a:gd name="connsiteX1" fmla="*/ 1041616 w 1041616"/>
              <a:gd name="connsiteY1" fmla="*/ 1495 h 59312"/>
              <a:gd name="connsiteX0" fmla="*/ 0 w 1041616"/>
              <a:gd name="connsiteY0" fmla="*/ 59114 h 59551"/>
              <a:gd name="connsiteX1" fmla="*/ 1041616 w 1041616"/>
              <a:gd name="connsiteY1" fmla="*/ 1446 h 5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1616" h="59551">
                <a:moveTo>
                  <a:pt x="0" y="59114"/>
                </a:moveTo>
                <a:cubicBezTo>
                  <a:pt x="365357" y="66023"/>
                  <a:pt x="482099" y="-11419"/>
                  <a:pt x="1041616" y="1446"/>
                </a:cubicBezTo>
              </a:path>
            </a:pathLst>
          </a:custGeom>
          <a:noFill/>
          <a:ln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Frihandsfigur 41">
            <a:extLst>
              <a:ext uri="{FF2B5EF4-FFF2-40B4-BE49-F238E27FC236}">
                <a16:creationId xmlns:a16="http://schemas.microsoft.com/office/drawing/2014/main" id="{19D87F71-25D7-E14E-B56D-B92D88B27D0D}"/>
              </a:ext>
            </a:extLst>
          </p:cNvPr>
          <p:cNvSpPr/>
          <p:nvPr/>
        </p:nvSpPr>
        <p:spPr>
          <a:xfrm rot="18629235" flipV="1">
            <a:off x="5890818" y="2786647"/>
            <a:ext cx="1379212" cy="927792"/>
          </a:xfrm>
          <a:custGeom>
            <a:avLst/>
            <a:gdLst>
              <a:gd name="connsiteX0" fmla="*/ 0 w 687185"/>
              <a:gd name="connsiteY0" fmla="*/ 552058 h 552058"/>
              <a:gd name="connsiteX1" fmla="*/ 371301 w 687185"/>
              <a:gd name="connsiteY1" fmla="*/ 319302 h 552058"/>
              <a:gd name="connsiteX2" fmla="*/ 565265 w 687185"/>
              <a:gd name="connsiteY2" fmla="*/ 8960 h 552058"/>
              <a:gd name="connsiteX3" fmla="*/ 687185 w 687185"/>
              <a:gd name="connsiteY3" fmla="*/ 114254 h 552058"/>
              <a:gd name="connsiteX0" fmla="*/ 0 w 565265"/>
              <a:gd name="connsiteY0" fmla="*/ 543098 h 543098"/>
              <a:gd name="connsiteX1" fmla="*/ 371301 w 565265"/>
              <a:gd name="connsiteY1" fmla="*/ 310342 h 543098"/>
              <a:gd name="connsiteX2" fmla="*/ 565265 w 565265"/>
              <a:gd name="connsiteY2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20931"/>
              <a:gd name="connsiteY0" fmla="*/ 282632 h 286125"/>
              <a:gd name="connsiteX1" fmla="*/ 520931 w 520931"/>
              <a:gd name="connsiteY1" fmla="*/ 0 h 286125"/>
              <a:gd name="connsiteX0" fmla="*/ 0 w 520931"/>
              <a:gd name="connsiteY0" fmla="*/ 282632 h 282632"/>
              <a:gd name="connsiteX1" fmla="*/ 520931 w 520931"/>
              <a:gd name="connsiteY1" fmla="*/ 0 h 282632"/>
              <a:gd name="connsiteX0" fmla="*/ 0 w 520931"/>
              <a:gd name="connsiteY0" fmla="*/ 282632 h 282646"/>
              <a:gd name="connsiteX1" fmla="*/ 520931 w 520931"/>
              <a:gd name="connsiteY1" fmla="*/ 0 h 282646"/>
              <a:gd name="connsiteX0" fmla="*/ 0 w 692728"/>
              <a:gd name="connsiteY0" fmla="*/ 193963 h 193991"/>
              <a:gd name="connsiteX1" fmla="*/ 692728 w 692728"/>
              <a:gd name="connsiteY1" fmla="*/ 0 h 193991"/>
              <a:gd name="connsiteX0" fmla="*/ 0 w 897776"/>
              <a:gd name="connsiteY0" fmla="*/ 193963 h 193991"/>
              <a:gd name="connsiteX1" fmla="*/ 897776 w 897776"/>
              <a:gd name="connsiteY1" fmla="*/ 0 h 193991"/>
              <a:gd name="connsiteX0" fmla="*/ 0 w 742605"/>
              <a:gd name="connsiteY0" fmla="*/ 210589 h 210613"/>
              <a:gd name="connsiteX1" fmla="*/ 742605 w 742605"/>
              <a:gd name="connsiteY1" fmla="*/ 0 h 210613"/>
              <a:gd name="connsiteX0" fmla="*/ 0 w 620685"/>
              <a:gd name="connsiteY0" fmla="*/ 27709 h 57375"/>
              <a:gd name="connsiteX1" fmla="*/ 620685 w 620685"/>
              <a:gd name="connsiteY1" fmla="*/ 0 h 57375"/>
              <a:gd name="connsiteX0" fmla="*/ 0 w 620685"/>
              <a:gd name="connsiteY0" fmla="*/ 27709 h 41077"/>
              <a:gd name="connsiteX1" fmla="*/ 620685 w 620685"/>
              <a:gd name="connsiteY1" fmla="*/ 0 h 41077"/>
              <a:gd name="connsiteX0" fmla="*/ 0 w 587434"/>
              <a:gd name="connsiteY0" fmla="*/ 44335 h 49771"/>
              <a:gd name="connsiteX1" fmla="*/ 587434 w 587434"/>
              <a:gd name="connsiteY1" fmla="*/ 0 h 49771"/>
              <a:gd name="connsiteX0" fmla="*/ 0 w 587434"/>
              <a:gd name="connsiteY0" fmla="*/ 44335 h 52140"/>
              <a:gd name="connsiteX1" fmla="*/ 587434 w 587434"/>
              <a:gd name="connsiteY1" fmla="*/ 0 h 52140"/>
              <a:gd name="connsiteX0" fmla="*/ 0 w 587434"/>
              <a:gd name="connsiteY0" fmla="*/ 44335 h 48174"/>
              <a:gd name="connsiteX1" fmla="*/ 587434 w 587434"/>
              <a:gd name="connsiteY1" fmla="*/ 0 h 48174"/>
              <a:gd name="connsiteX0" fmla="*/ 0 w 587434"/>
              <a:gd name="connsiteY0" fmla="*/ 44335 h 44335"/>
              <a:gd name="connsiteX1" fmla="*/ 587434 w 587434"/>
              <a:gd name="connsiteY1" fmla="*/ 0 h 44335"/>
              <a:gd name="connsiteX0" fmla="*/ 0 w 587434"/>
              <a:gd name="connsiteY0" fmla="*/ 44335 h 44335"/>
              <a:gd name="connsiteX1" fmla="*/ 587434 w 587434"/>
              <a:gd name="connsiteY1" fmla="*/ 0 h 44335"/>
              <a:gd name="connsiteX0" fmla="*/ 0 w 587434"/>
              <a:gd name="connsiteY0" fmla="*/ 44335 h 44335"/>
              <a:gd name="connsiteX1" fmla="*/ 587434 w 587434"/>
              <a:gd name="connsiteY1" fmla="*/ 0 h 4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7434" h="44335">
                <a:moveTo>
                  <a:pt x="0" y="44335"/>
                </a:moveTo>
                <a:cubicBezTo>
                  <a:pt x="121657" y="23295"/>
                  <a:pt x="313134" y="45590"/>
                  <a:pt x="587434" y="0"/>
                </a:cubicBezTo>
              </a:path>
            </a:pathLst>
          </a:custGeom>
          <a:noFill/>
          <a:ln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3" name="Frihandsfigur 42">
            <a:extLst>
              <a:ext uri="{FF2B5EF4-FFF2-40B4-BE49-F238E27FC236}">
                <a16:creationId xmlns:a16="http://schemas.microsoft.com/office/drawing/2014/main" id="{0D819E24-5EE5-F64C-8B27-23080AFC9B53}"/>
              </a:ext>
            </a:extLst>
          </p:cNvPr>
          <p:cNvSpPr/>
          <p:nvPr/>
        </p:nvSpPr>
        <p:spPr>
          <a:xfrm rot="206207">
            <a:off x="3819155" y="2310358"/>
            <a:ext cx="978652" cy="730289"/>
          </a:xfrm>
          <a:custGeom>
            <a:avLst/>
            <a:gdLst>
              <a:gd name="connsiteX0" fmla="*/ 0 w 687185"/>
              <a:gd name="connsiteY0" fmla="*/ 552058 h 552058"/>
              <a:gd name="connsiteX1" fmla="*/ 371301 w 687185"/>
              <a:gd name="connsiteY1" fmla="*/ 319302 h 552058"/>
              <a:gd name="connsiteX2" fmla="*/ 565265 w 687185"/>
              <a:gd name="connsiteY2" fmla="*/ 8960 h 552058"/>
              <a:gd name="connsiteX3" fmla="*/ 687185 w 687185"/>
              <a:gd name="connsiteY3" fmla="*/ 114254 h 552058"/>
              <a:gd name="connsiteX0" fmla="*/ 0 w 565265"/>
              <a:gd name="connsiteY0" fmla="*/ 543098 h 543098"/>
              <a:gd name="connsiteX1" fmla="*/ 371301 w 565265"/>
              <a:gd name="connsiteY1" fmla="*/ 310342 h 543098"/>
              <a:gd name="connsiteX2" fmla="*/ 565265 w 565265"/>
              <a:gd name="connsiteY2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20931"/>
              <a:gd name="connsiteY0" fmla="*/ 282632 h 286125"/>
              <a:gd name="connsiteX1" fmla="*/ 520931 w 520931"/>
              <a:gd name="connsiteY1" fmla="*/ 0 h 286125"/>
              <a:gd name="connsiteX0" fmla="*/ 0 w 520931"/>
              <a:gd name="connsiteY0" fmla="*/ 282632 h 282632"/>
              <a:gd name="connsiteX1" fmla="*/ 520931 w 520931"/>
              <a:gd name="connsiteY1" fmla="*/ 0 h 282632"/>
              <a:gd name="connsiteX0" fmla="*/ 0 w 520931"/>
              <a:gd name="connsiteY0" fmla="*/ 282632 h 282646"/>
              <a:gd name="connsiteX1" fmla="*/ 520931 w 520931"/>
              <a:gd name="connsiteY1" fmla="*/ 0 h 282646"/>
              <a:gd name="connsiteX0" fmla="*/ 0 w 692728"/>
              <a:gd name="connsiteY0" fmla="*/ 193963 h 193991"/>
              <a:gd name="connsiteX1" fmla="*/ 692728 w 692728"/>
              <a:gd name="connsiteY1" fmla="*/ 0 h 193991"/>
              <a:gd name="connsiteX0" fmla="*/ 0 w 897776"/>
              <a:gd name="connsiteY0" fmla="*/ 193963 h 193991"/>
              <a:gd name="connsiteX1" fmla="*/ 897776 w 897776"/>
              <a:gd name="connsiteY1" fmla="*/ 0 h 193991"/>
              <a:gd name="connsiteX0" fmla="*/ 0 w 742605"/>
              <a:gd name="connsiteY0" fmla="*/ 210589 h 210613"/>
              <a:gd name="connsiteX1" fmla="*/ 742605 w 742605"/>
              <a:gd name="connsiteY1" fmla="*/ 0 h 210613"/>
              <a:gd name="connsiteX0" fmla="*/ 0 w 620685"/>
              <a:gd name="connsiteY0" fmla="*/ 27709 h 57375"/>
              <a:gd name="connsiteX1" fmla="*/ 620685 w 620685"/>
              <a:gd name="connsiteY1" fmla="*/ 0 h 57375"/>
              <a:gd name="connsiteX0" fmla="*/ 0 w 620685"/>
              <a:gd name="connsiteY0" fmla="*/ 27709 h 41077"/>
              <a:gd name="connsiteX1" fmla="*/ 620685 w 620685"/>
              <a:gd name="connsiteY1" fmla="*/ 0 h 41077"/>
              <a:gd name="connsiteX0" fmla="*/ 0 w 587434"/>
              <a:gd name="connsiteY0" fmla="*/ 44335 h 49771"/>
              <a:gd name="connsiteX1" fmla="*/ 587434 w 587434"/>
              <a:gd name="connsiteY1" fmla="*/ 0 h 49771"/>
              <a:gd name="connsiteX0" fmla="*/ 0 w 587434"/>
              <a:gd name="connsiteY0" fmla="*/ 44335 h 52140"/>
              <a:gd name="connsiteX1" fmla="*/ 587434 w 587434"/>
              <a:gd name="connsiteY1" fmla="*/ 0 h 52140"/>
              <a:gd name="connsiteX0" fmla="*/ 0 w 587434"/>
              <a:gd name="connsiteY0" fmla="*/ 44335 h 48174"/>
              <a:gd name="connsiteX1" fmla="*/ 587434 w 587434"/>
              <a:gd name="connsiteY1" fmla="*/ 0 h 48174"/>
              <a:gd name="connsiteX0" fmla="*/ 0 w 587434"/>
              <a:gd name="connsiteY0" fmla="*/ 44335 h 44335"/>
              <a:gd name="connsiteX1" fmla="*/ 587434 w 587434"/>
              <a:gd name="connsiteY1" fmla="*/ 0 h 44335"/>
              <a:gd name="connsiteX0" fmla="*/ 0 w 587434"/>
              <a:gd name="connsiteY0" fmla="*/ 44335 h 44335"/>
              <a:gd name="connsiteX1" fmla="*/ 587434 w 587434"/>
              <a:gd name="connsiteY1" fmla="*/ 0 h 44335"/>
              <a:gd name="connsiteX0" fmla="*/ 0 w 587434"/>
              <a:gd name="connsiteY0" fmla="*/ 42579 h 42579"/>
              <a:gd name="connsiteX1" fmla="*/ 587434 w 587434"/>
              <a:gd name="connsiteY1" fmla="*/ 0 h 42579"/>
              <a:gd name="connsiteX0" fmla="*/ 0 w 587434"/>
              <a:gd name="connsiteY0" fmla="*/ 42579 h 42579"/>
              <a:gd name="connsiteX1" fmla="*/ 587434 w 587434"/>
              <a:gd name="connsiteY1" fmla="*/ 0 h 42579"/>
              <a:gd name="connsiteX0" fmla="*/ 0 w 587434"/>
              <a:gd name="connsiteY0" fmla="*/ 42579 h 42579"/>
              <a:gd name="connsiteX1" fmla="*/ 587434 w 587434"/>
              <a:gd name="connsiteY1" fmla="*/ 0 h 4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7434" h="42579">
                <a:moveTo>
                  <a:pt x="0" y="42579"/>
                </a:moveTo>
                <a:cubicBezTo>
                  <a:pt x="312591" y="41895"/>
                  <a:pt x="237135" y="328"/>
                  <a:pt x="587434" y="0"/>
                </a:cubicBezTo>
              </a:path>
            </a:pathLst>
          </a:custGeom>
          <a:noFill/>
          <a:ln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Frihandsfigur 44">
            <a:extLst>
              <a:ext uri="{FF2B5EF4-FFF2-40B4-BE49-F238E27FC236}">
                <a16:creationId xmlns:a16="http://schemas.microsoft.com/office/drawing/2014/main" id="{5BD9C2AE-E81D-F146-AC7E-A746075CA542}"/>
              </a:ext>
            </a:extLst>
          </p:cNvPr>
          <p:cNvSpPr/>
          <p:nvPr/>
        </p:nvSpPr>
        <p:spPr>
          <a:xfrm rot="838828" flipV="1">
            <a:off x="4724153" y="2460408"/>
            <a:ext cx="1146088" cy="880445"/>
          </a:xfrm>
          <a:custGeom>
            <a:avLst/>
            <a:gdLst>
              <a:gd name="connsiteX0" fmla="*/ 0 w 687185"/>
              <a:gd name="connsiteY0" fmla="*/ 552058 h 552058"/>
              <a:gd name="connsiteX1" fmla="*/ 371301 w 687185"/>
              <a:gd name="connsiteY1" fmla="*/ 319302 h 552058"/>
              <a:gd name="connsiteX2" fmla="*/ 565265 w 687185"/>
              <a:gd name="connsiteY2" fmla="*/ 8960 h 552058"/>
              <a:gd name="connsiteX3" fmla="*/ 687185 w 687185"/>
              <a:gd name="connsiteY3" fmla="*/ 114254 h 552058"/>
              <a:gd name="connsiteX0" fmla="*/ 0 w 565265"/>
              <a:gd name="connsiteY0" fmla="*/ 543098 h 543098"/>
              <a:gd name="connsiteX1" fmla="*/ 371301 w 565265"/>
              <a:gd name="connsiteY1" fmla="*/ 310342 h 543098"/>
              <a:gd name="connsiteX2" fmla="*/ 565265 w 565265"/>
              <a:gd name="connsiteY2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65265"/>
              <a:gd name="connsiteY0" fmla="*/ 543098 h 543098"/>
              <a:gd name="connsiteX1" fmla="*/ 565265 w 565265"/>
              <a:gd name="connsiteY1" fmla="*/ 0 h 543098"/>
              <a:gd name="connsiteX0" fmla="*/ 0 w 520931"/>
              <a:gd name="connsiteY0" fmla="*/ 282632 h 286125"/>
              <a:gd name="connsiteX1" fmla="*/ 520931 w 520931"/>
              <a:gd name="connsiteY1" fmla="*/ 0 h 286125"/>
              <a:gd name="connsiteX0" fmla="*/ 0 w 520931"/>
              <a:gd name="connsiteY0" fmla="*/ 282632 h 282632"/>
              <a:gd name="connsiteX1" fmla="*/ 520931 w 520931"/>
              <a:gd name="connsiteY1" fmla="*/ 0 h 282632"/>
              <a:gd name="connsiteX0" fmla="*/ 0 w 520931"/>
              <a:gd name="connsiteY0" fmla="*/ 282632 h 282646"/>
              <a:gd name="connsiteX1" fmla="*/ 520931 w 520931"/>
              <a:gd name="connsiteY1" fmla="*/ 0 h 282646"/>
              <a:gd name="connsiteX0" fmla="*/ 0 w 692728"/>
              <a:gd name="connsiteY0" fmla="*/ 193963 h 193991"/>
              <a:gd name="connsiteX1" fmla="*/ 692728 w 692728"/>
              <a:gd name="connsiteY1" fmla="*/ 0 h 193991"/>
              <a:gd name="connsiteX0" fmla="*/ 0 w 897776"/>
              <a:gd name="connsiteY0" fmla="*/ 193963 h 193991"/>
              <a:gd name="connsiteX1" fmla="*/ 897776 w 897776"/>
              <a:gd name="connsiteY1" fmla="*/ 0 h 193991"/>
              <a:gd name="connsiteX0" fmla="*/ 0 w 742605"/>
              <a:gd name="connsiteY0" fmla="*/ 210589 h 210613"/>
              <a:gd name="connsiteX1" fmla="*/ 742605 w 742605"/>
              <a:gd name="connsiteY1" fmla="*/ 0 h 210613"/>
              <a:gd name="connsiteX0" fmla="*/ 0 w 620685"/>
              <a:gd name="connsiteY0" fmla="*/ 27709 h 57375"/>
              <a:gd name="connsiteX1" fmla="*/ 620685 w 620685"/>
              <a:gd name="connsiteY1" fmla="*/ 0 h 57375"/>
              <a:gd name="connsiteX0" fmla="*/ 0 w 620685"/>
              <a:gd name="connsiteY0" fmla="*/ 27709 h 41077"/>
              <a:gd name="connsiteX1" fmla="*/ 620685 w 620685"/>
              <a:gd name="connsiteY1" fmla="*/ 0 h 41077"/>
              <a:gd name="connsiteX0" fmla="*/ 0 w 587434"/>
              <a:gd name="connsiteY0" fmla="*/ 44335 h 49771"/>
              <a:gd name="connsiteX1" fmla="*/ 587434 w 587434"/>
              <a:gd name="connsiteY1" fmla="*/ 0 h 49771"/>
              <a:gd name="connsiteX0" fmla="*/ 0 w 587434"/>
              <a:gd name="connsiteY0" fmla="*/ 44335 h 52140"/>
              <a:gd name="connsiteX1" fmla="*/ 587434 w 587434"/>
              <a:gd name="connsiteY1" fmla="*/ 0 h 52140"/>
              <a:gd name="connsiteX0" fmla="*/ 0 w 587434"/>
              <a:gd name="connsiteY0" fmla="*/ 44335 h 48174"/>
              <a:gd name="connsiteX1" fmla="*/ 587434 w 587434"/>
              <a:gd name="connsiteY1" fmla="*/ 0 h 48174"/>
              <a:gd name="connsiteX0" fmla="*/ 0 w 587434"/>
              <a:gd name="connsiteY0" fmla="*/ 44335 h 44335"/>
              <a:gd name="connsiteX1" fmla="*/ 587434 w 587434"/>
              <a:gd name="connsiteY1" fmla="*/ 0 h 44335"/>
              <a:gd name="connsiteX0" fmla="*/ 0 w 587434"/>
              <a:gd name="connsiteY0" fmla="*/ 44917 h 44917"/>
              <a:gd name="connsiteX1" fmla="*/ 587434 w 587434"/>
              <a:gd name="connsiteY1" fmla="*/ 582 h 44917"/>
              <a:gd name="connsiteX0" fmla="*/ 0 w 587434"/>
              <a:gd name="connsiteY0" fmla="*/ 44840 h 45344"/>
              <a:gd name="connsiteX1" fmla="*/ 587434 w 587434"/>
              <a:gd name="connsiteY1" fmla="*/ 505 h 45344"/>
              <a:gd name="connsiteX0" fmla="*/ 0 w 587434"/>
              <a:gd name="connsiteY0" fmla="*/ 44840 h 45349"/>
              <a:gd name="connsiteX1" fmla="*/ 587434 w 587434"/>
              <a:gd name="connsiteY1" fmla="*/ 505 h 45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7434" h="45349">
                <a:moveTo>
                  <a:pt x="0" y="44840"/>
                </a:moveTo>
                <a:cubicBezTo>
                  <a:pt x="237739" y="51297"/>
                  <a:pt x="337406" y="-5923"/>
                  <a:pt x="587434" y="505"/>
                </a:cubicBezTo>
              </a:path>
            </a:pathLst>
          </a:custGeom>
          <a:noFill/>
          <a:ln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textruta 27">
            <a:extLst>
              <a:ext uri="{FF2B5EF4-FFF2-40B4-BE49-F238E27FC236}">
                <a16:creationId xmlns:a16="http://schemas.microsoft.com/office/drawing/2014/main" id="{46215F76-686E-644B-B766-DB182D1BEBF2}"/>
              </a:ext>
            </a:extLst>
          </p:cNvPr>
          <p:cNvSpPr txBox="1"/>
          <p:nvPr/>
        </p:nvSpPr>
        <p:spPr>
          <a:xfrm flipH="1">
            <a:off x="7552145" y="2546711"/>
            <a:ext cx="3955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b="1" dirty="0"/>
              <a:t>Tid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3C7C492-E920-444B-B0DD-B83440870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118" y="1598029"/>
            <a:ext cx="439970" cy="430426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0D8A46E-213B-4E46-8DE1-AC69F56820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08703" y="3888633"/>
            <a:ext cx="417916" cy="419650"/>
          </a:xfrm>
          <a:prstGeom prst="ellipse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1BCA60E-9DF9-BA4E-B636-E7E8466A2B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328" y="3463327"/>
            <a:ext cx="373222" cy="374793"/>
          </a:xfrm>
          <a:prstGeom prst="ellipse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C654DC77-C9F7-774F-A3F0-131AF47578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386" y="3463327"/>
            <a:ext cx="338370" cy="336972"/>
          </a:xfrm>
          <a:prstGeom prst="ellipse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93FA5CCD-5732-7443-9462-B2251DE4CE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2765" y="1932723"/>
            <a:ext cx="403309" cy="403309"/>
          </a:xfrm>
          <a:prstGeom prst="ellipse">
            <a:avLst/>
          </a:prstGeom>
        </p:spPr>
      </p:pic>
      <p:pic>
        <p:nvPicPr>
          <p:cNvPr id="35" name="Bildobjekt 34">
            <a:extLst>
              <a:ext uri="{FF2B5EF4-FFF2-40B4-BE49-F238E27FC236}">
                <a16:creationId xmlns:a16="http://schemas.microsoft.com/office/drawing/2014/main" id="{EB9AC35F-5FBD-4DE1-916A-3963E9F09A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792" y="1455153"/>
            <a:ext cx="439970" cy="4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40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B0B4002-0DC7-1E47-8D7C-4C9802E70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95486"/>
            <a:ext cx="4752528" cy="4752528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C65E96-39BF-FF4E-BD39-F18054D57369}"/>
              </a:ext>
            </a:extLst>
          </p:cNvPr>
          <p:cNvSpPr txBox="1">
            <a:spLocks/>
          </p:cNvSpPr>
          <p:nvPr/>
        </p:nvSpPr>
        <p:spPr>
          <a:xfrm>
            <a:off x="827584" y="2931790"/>
            <a:ext cx="2808312" cy="1464120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900" dirty="0"/>
              <a:t>Struktur</a:t>
            </a:r>
            <a:endParaRPr lang="sv-SE" sz="2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05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983CDC3-DDEC-4D40-A109-C72B2660D6BB}"/>
              </a:ext>
            </a:extLst>
          </p:cNvPr>
          <p:cNvSpPr txBox="1">
            <a:spLocks/>
          </p:cNvSpPr>
          <p:nvPr/>
        </p:nvSpPr>
        <p:spPr>
          <a:xfrm>
            <a:off x="0" y="411510"/>
            <a:ext cx="2771800" cy="699404"/>
          </a:xfrm>
          <a:prstGeom prst="rect">
            <a:avLst/>
          </a:prstGeom>
          <a:solidFill>
            <a:schemeClr val="tx1"/>
          </a:solidFill>
        </p:spPr>
        <p:txBody>
          <a:bodyPr wrap="square" lIns="450000" tIns="72000" rIns="180000" bIns="7200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Här är vi</a:t>
            </a:r>
          </a:p>
        </p:txBody>
      </p:sp>
      <p:pic>
        <p:nvPicPr>
          <p:cNvPr id="8" name="Bildobjekt 7" descr="Josefin Wessman.">
            <a:extLst>
              <a:ext uri="{FF2B5EF4-FFF2-40B4-BE49-F238E27FC236}">
                <a16:creationId xmlns:a16="http://schemas.microsoft.com/office/drawing/2014/main" id="{AF963376-F92A-3B42-B448-DD582FA9DC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779662"/>
            <a:ext cx="2213992" cy="2213992"/>
          </a:xfrm>
          <a:prstGeom prst="ellipse">
            <a:avLst/>
          </a:prstGeom>
        </p:spPr>
      </p:pic>
      <p:pic>
        <p:nvPicPr>
          <p:cNvPr id="2" name="Bildobjekt 1" descr="Maria Ström. ">
            <a:extLst>
              <a:ext uri="{FF2B5EF4-FFF2-40B4-BE49-F238E27FC236}">
                <a16:creationId xmlns:a16="http://schemas.microsoft.com/office/drawing/2014/main" id="{CB8FCB99-25A7-D24A-B3AF-8341CD83E8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7640" y="1779662"/>
            <a:ext cx="2088232" cy="2213992"/>
          </a:xfrm>
          <a:prstGeom prst="ellipse">
            <a:avLst/>
          </a:prstGeom>
        </p:spPr>
      </p:pic>
      <p:pic>
        <p:nvPicPr>
          <p:cNvPr id="4" name="Bildobjekt 3" descr="Linus Ersson.">
            <a:extLst>
              <a:ext uri="{FF2B5EF4-FFF2-40B4-BE49-F238E27FC236}">
                <a16:creationId xmlns:a16="http://schemas.microsoft.com/office/drawing/2014/main" id="{F09F255E-D2A4-CB4D-B8B2-62DA5BDCF6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944" y="1779662"/>
            <a:ext cx="2213992" cy="221399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9755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Lägenhetshus. ">
            <a:extLst>
              <a:ext uri="{FF2B5EF4-FFF2-40B4-BE49-F238E27FC236}">
                <a16:creationId xmlns:a16="http://schemas.microsoft.com/office/drawing/2014/main" id="{3F4D3DE9-98FC-E443-8B66-3EBC866F56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880"/>
                    </a14:imgEffect>
                    <a14:imgEffect>
                      <a14:saturation sa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1" y="-1"/>
            <a:ext cx="9133149" cy="514960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5536" y="2619798"/>
            <a:ext cx="4536504" cy="1464120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900" dirty="0"/>
              <a:t>Informationsstruktur</a:t>
            </a:r>
            <a:endParaRPr lang="sv-SE" sz="2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74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vå personer som sorterar kort. Foto">
            <a:extLst>
              <a:ext uri="{FF2B5EF4-FFF2-40B4-BE49-F238E27FC236}">
                <a16:creationId xmlns:a16="http://schemas.microsoft.com/office/drawing/2014/main" id="{73F7A6C6-34B9-B34C-86F8-E8C2234DD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8"/>
          <a:stretch/>
        </p:blipFill>
        <p:spPr bwMode="auto">
          <a:xfrm>
            <a:off x="-50418" y="0"/>
            <a:ext cx="91944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318EB8C-E7FB-E241-835F-13BF182F558A}"/>
              </a:ext>
            </a:extLst>
          </p:cNvPr>
          <p:cNvSpPr txBox="1">
            <a:spLocks/>
          </p:cNvSpPr>
          <p:nvPr/>
        </p:nvSpPr>
        <p:spPr>
          <a:xfrm>
            <a:off x="-17818" y="411510"/>
            <a:ext cx="4013754" cy="699404"/>
          </a:xfrm>
          <a:prstGeom prst="rect">
            <a:avLst/>
          </a:prstGeom>
          <a:solidFill>
            <a:schemeClr val="tx1"/>
          </a:solidFill>
        </p:spPr>
        <p:txBody>
          <a:bodyPr wrap="square" lIns="450000" tIns="72000" rIns="180000" bIns="7200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Kortsortering 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BA6988E-6E0B-8644-B38B-62FEE4D2C3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159574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31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18EB8C-E7FB-E241-835F-13BF182F558A}"/>
              </a:ext>
            </a:extLst>
          </p:cNvPr>
          <p:cNvSpPr txBox="1">
            <a:spLocks/>
          </p:cNvSpPr>
          <p:nvPr/>
        </p:nvSpPr>
        <p:spPr>
          <a:xfrm>
            <a:off x="0" y="411510"/>
            <a:ext cx="6948264" cy="699404"/>
          </a:xfrm>
          <a:prstGeom prst="rect">
            <a:avLst/>
          </a:prstGeom>
          <a:solidFill>
            <a:schemeClr val="tx1"/>
          </a:solidFill>
        </p:spPr>
        <p:txBody>
          <a:bodyPr wrap="square" lIns="450000" tIns="72000" rIns="180000" bIns="7200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Testa informationsstruktur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5F7AD1C-5253-8348-9656-FCA5FCAED6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359" y="1934361"/>
            <a:ext cx="1515617" cy="1519947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2A7C82B-8C24-9D42-93E5-15AC116ECD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904" y="1934361"/>
            <a:ext cx="1510341" cy="1514657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DCD34903-D34C-8249-BA81-1A6221E857A3}"/>
              </a:ext>
            </a:extLst>
          </p:cNvPr>
          <p:cNvSpPr txBox="1"/>
          <p:nvPr/>
        </p:nvSpPr>
        <p:spPr>
          <a:xfrm>
            <a:off x="755576" y="3635843"/>
            <a:ext cx="185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/>
              <a:t>Ta fram en hypotes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A4D197F3-867B-D84C-9B52-49B0701EF2C8}"/>
              </a:ext>
            </a:extLst>
          </p:cNvPr>
          <p:cNvSpPr txBox="1"/>
          <p:nvPr/>
        </p:nvSpPr>
        <p:spPr>
          <a:xfrm>
            <a:off x="3195007" y="3635842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/>
              <a:t>Mejla 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0C012138-D741-1240-A415-45D6ACF6C074}"/>
              </a:ext>
            </a:extLst>
          </p:cNvPr>
          <p:cNvSpPr txBox="1"/>
          <p:nvPr/>
        </p:nvSpPr>
        <p:spPr>
          <a:xfrm>
            <a:off x="4488590" y="3635843"/>
            <a:ext cx="2031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/>
              <a:t>Låt användarna testa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981065FF-929E-1640-B6F3-9C3D66EB8790}"/>
              </a:ext>
            </a:extLst>
          </p:cNvPr>
          <p:cNvSpPr txBox="1"/>
          <p:nvPr/>
        </p:nvSpPr>
        <p:spPr>
          <a:xfrm>
            <a:off x="6929469" y="3635842"/>
            <a:ext cx="888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/>
              <a:t>Rita om </a:t>
            </a:r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E67FA8A4-7AEA-6646-9FBB-DA265157A8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159574"/>
            <a:ext cx="828000" cy="82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47CF9E4-387F-624D-A0E0-64E934ED9F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672" y="1940292"/>
            <a:ext cx="1519200" cy="15192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AC0CF61B-078B-864B-A268-7B94A33A1B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111" y="1952968"/>
            <a:ext cx="1519200" cy="15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2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C5FD5D4-FB95-7E4C-BB64-459956F60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38537"/>
            <a:ext cx="4550598" cy="45505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E72D392-2E00-ED44-90F4-B474574F5D4A}"/>
              </a:ext>
            </a:extLst>
          </p:cNvPr>
          <p:cNvSpPr txBox="1">
            <a:spLocks/>
          </p:cNvSpPr>
          <p:nvPr/>
        </p:nvSpPr>
        <p:spPr>
          <a:xfrm>
            <a:off x="1259632" y="2931790"/>
            <a:ext cx="2843808" cy="1464120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900" dirty="0"/>
              <a:t>Koncept</a:t>
            </a:r>
            <a:endParaRPr lang="sv-SE" sz="2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96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Tre personer som ritar och pekar på papper. Foto">
            <a:extLst>
              <a:ext uri="{FF2B5EF4-FFF2-40B4-BE49-F238E27FC236}">
                <a16:creationId xmlns:a16="http://schemas.microsoft.com/office/drawing/2014/main" id="{7581B861-4D1C-0045-BADB-096C8BA0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67544" y="2571750"/>
            <a:ext cx="5184576" cy="1910396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900" dirty="0"/>
              <a:t>Skissa tillsammans: </a:t>
            </a:r>
          </a:p>
          <a:p>
            <a:r>
              <a:rPr lang="sv-SE" sz="2900" dirty="0"/>
              <a:t>Design studio</a:t>
            </a:r>
            <a:endParaRPr lang="sv-SE" sz="2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13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AF4D185-78CA-444C-A23A-CEF57E6FB7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661" y="557056"/>
            <a:ext cx="5588000" cy="337820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30AA8BBC-8D4A-B944-BF92-B96B1F6AA608}"/>
              </a:ext>
            </a:extLst>
          </p:cNvPr>
          <p:cNvSpPr txBox="1"/>
          <p:nvPr/>
        </p:nvSpPr>
        <p:spPr>
          <a:xfrm>
            <a:off x="2106953" y="3913367"/>
            <a:ext cx="5495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/>
              <a:t>”Vad kul att vi är överens!”</a:t>
            </a:r>
          </a:p>
        </p:txBody>
      </p:sp>
    </p:spTree>
    <p:extLst>
      <p:ext uri="{BB962C8B-B14F-4D97-AF65-F5344CB8AC3E}">
        <p14:creationId xmlns:p14="http://schemas.microsoft.com/office/powerpoint/2010/main" val="4084584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ildobjekt 39">
            <a:extLst>
              <a:ext uri="{FF2B5EF4-FFF2-40B4-BE49-F238E27FC236}">
                <a16:creationId xmlns:a16="http://schemas.microsoft.com/office/drawing/2014/main" id="{63B5120F-BB9B-B644-AA87-5B7EEFA3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76" y="3280623"/>
            <a:ext cx="8290206" cy="13073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318EB8C-E7FB-E241-835F-13BF182F558A}"/>
              </a:ext>
            </a:extLst>
          </p:cNvPr>
          <p:cNvSpPr txBox="1">
            <a:spLocks/>
          </p:cNvSpPr>
          <p:nvPr/>
        </p:nvSpPr>
        <p:spPr>
          <a:xfrm>
            <a:off x="0" y="411510"/>
            <a:ext cx="5796136" cy="699404"/>
          </a:xfrm>
          <a:prstGeom prst="rect">
            <a:avLst/>
          </a:prstGeom>
          <a:solidFill>
            <a:schemeClr val="tx1"/>
          </a:solidFill>
        </p:spPr>
        <p:txBody>
          <a:bodyPr wrap="square" lIns="450000" tIns="72000" rIns="180000" bIns="7200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Metoden Design studio</a:t>
            </a: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733D976C-70F6-8146-AC66-5662F5239DC5}"/>
              </a:ext>
            </a:extLst>
          </p:cNvPr>
          <p:cNvSpPr>
            <a:spLocks noChangeAspect="1"/>
          </p:cNvSpPr>
          <p:nvPr/>
        </p:nvSpPr>
        <p:spPr>
          <a:xfrm>
            <a:off x="281976" y="1513619"/>
            <a:ext cx="1692000" cy="1692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</a:rPr>
              <a:t>1. 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Uppgift</a:t>
            </a:r>
          </a:p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9BAF3E72-23C2-8B48-A32E-08D74EC92F95}"/>
              </a:ext>
            </a:extLst>
          </p:cNvPr>
          <p:cNvSpPr>
            <a:spLocks noChangeAspect="1"/>
          </p:cNvSpPr>
          <p:nvPr/>
        </p:nvSpPr>
        <p:spPr>
          <a:xfrm>
            <a:off x="2620502" y="1513619"/>
            <a:ext cx="1692000" cy="1692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</a:rPr>
              <a:t>2. 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Alla skissar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9B7DF9C0-0C96-8444-8B21-E0F29F22F667}"/>
              </a:ext>
            </a:extLst>
          </p:cNvPr>
          <p:cNvSpPr>
            <a:spLocks noChangeAspect="1"/>
          </p:cNvSpPr>
          <p:nvPr/>
        </p:nvSpPr>
        <p:spPr>
          <a:xfrm>
            <a:off x="4924614" y="1513619"/>
            <a:ext cx="1692000" cy="169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</a:rPr>
              <a:t>3. 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Presentera idéer</a:t>
            </a: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1D5CA0E1-F1C6-8348-AD7B-6110C1B4AEED}"/>
              </a:ext>
            </a:extLst>
          </p:cNvPr>
          <p:cNvSpPr>
            <a:spLocks noChangeAspect="1"/>
          </p:cNvSpPr>
          <p:nvPr/>
        </p:nvSpPr>
        <p:spPr>
          <a:xfrm>
            <a:off x="7191620" y="1513619"/>
            <a:ext cx="1692000" cy="169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sv-SE" b="1" dirty="0">
              <a:solidFill>
                <a:schemeClr val="tx1"/>
              </a:solidFill>
            </a:endParaRPr>
          </a:p>
          <a:p>
            <a:pPr algn="ctr"/>
            <a:r>
              <a:rPr lang="sv-SE" b="1" dirty="0">
                <a:solidFill>
                  <a:schemeClr val="tx1"/>
                </a:solidFill>
              </a:rPr>
              <a:t>4. 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Diskussion</a:t>
            </a:r>
          </a:p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cxnSp>
        <p:nvCxnSpPr>
          <p:cNvPr id="9" name="Rak pil 8">
            <a:extLst>
              <a:ext uri="{FF2B5EF4-FFF2-40B4-BE49-F238E27FC236}">
                <a16:creationId xmlns:a16="http://schemas.microsoft.com/office/drawing/2014/main" id="{8F22CFCB-D8AF-5A4C-9075-656F286FAF00}"/>
              </a:ext>
            </a:extLst>
          </p:cNvPr>
          <p:cNvCxnSpPr/>
          <p:nvPr/>
        </p:nvCxnSpPr>
        <p:spPr>
          <a:xfrm>
            <a:off x="2195736" y="2359619"/>
            <a:ext cx="269776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pil 16">
            <a:extLst>
              <a:ext uri="{FF2B5EF4-FFF2-40B4-BE49-F238E27FC236}">
                <a16:creationId xmlns:a16="http://schemas.microsoft.com/office/drawing/2014/main" id="{6C13D50D-70E5-4944-A99C-4C74B69A0E95}"/>
              </a:ext>
            </a:extLst>
          </p:cNvPr>
          <p:cNvCxnSpPr/>
          <p:nvPr/>
        </p:nvCxnSpPr>
        <p:spPr>
          <a:xfrm>
            <a:off x="4527375" y="2359619"/>
            <a:ext cx="269776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pil 17">
            <a:extLst>
              <a:ext uri="{FF2B5EF4-FFF2-40B4-BE49-F238E27FC236}">
                <a16:creationId xmlns:a16="http://schemas.microsoft.com/office/drawing/2014/main" id="{62A07065-5D90-EA49-BDF9-0BCDBCDE2F91}"/>
              </a:ext>
            </a:extLst>
          </p:cNvPr>
          <p:cNvCxnSpPr/>
          <p:nvPr/>
        </p:nvCxnSpPr>
        <p:spPr>
          <a:xfrm>
            <a:off x="6804248" y="2359619"/>
            <a:ext cx="269776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ktangel 30">
            <a:extLst>
              <a:ext uri="{FF2B5EF4-FFF2-40B4-BE49-F238E27FC236}">
                <a16:creationId xmlns:a16="http://schemas.microsoft.com/office/drawing/2014/main" id="{B9152294-E8CF-5C43-93D5-F9D7768D4BE8}"/>
              </a:ext>
            </a:extLst>
          </p:cNvPr>
          <p:cNvSpPr/>
          <p:nvPr/>
        </p:nvSpPr>
        <p:spPr>
          <a:xfrm>
            <a:off x="2699792" y="4299942"/>
            <a:ext cx="100811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D5EEB9B8-F33F-6B4C-A80E-1C7BB72CF379}"/>
              </a:ext>
            </a:extLst>
          </p:cNvPr>
          <p:cNvSpPr txBox="1"/>
          <p:nvPr/>
        </p:nvSpPr>
        <p:spPr>
          <a:xfrm>
            <a:off x="2699792" y="4227934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Iterera</a:t>
            </a:r>
          </a:p>
        </p:txBody>
      </p:sp>
    </p:spTree>
    <p:extLst>
      <p:ext uri="{BB962C8B-B14F-4D97-AF65-F5344CB8AC3E}">
        <p14:creationId xmlns:p14="http://schemas.microsoft.com/office/powerpoint/2010/main" val="268657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0C5114F-C70F-6A4E-BF5F-31D2855362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160" y="627534"/>
            <a:ext cx="6159500" cy="36068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5E03698-DE5E-0B48-A341-6FE59B917299}"/>
              </a:ext>
            </a:extLst>
          </p:cNvPr>
          <p:cNvSpPr txBox="1"/>
          <p:nvPr/>
        </p:nvSpPr>
        <p:spPr>
          <a:xfrm>
            <a:off x="1843202" y="4083918"/>
            <a:ext cx="5495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/>
              <a:t>”Vad kul att vi är överens!”</a:t>
            </a:r>
          </a:p>
        </p:txBody>
      </p:sp>
    </p:spTree>
    <p:extLst>
      <p:ext uri="{BB962C8B-B14F-4D97-AF65-F5344CB8AC3E}">
        <p14:creationId xmlns:p14="http://schemas.microsoft.com/office/powerpoint/2010/main" val="273421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113BB79-16A1-7D4E-8AD9-AD84BA03B3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1635646"/>
            <a:ext cx="1648077" cy="165278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653B3F6C-24EE-BD4C-8934-E9B4363A936D}"/>
              </a:ext>
            </a:extLst>
          </p:cNvPr>
          <p:cNvSpPr txBox="1"/>
          <p:nvPr/>
        </p:nvSpPr>
        <p:spPr>
          <a:xfrm>
            <a:off x="5211965" y="914936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Beställare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36EF569-006E-8D4F-9EFB-CFB7D7044FC6}"/>
              </a:ext>
            </a:extLst>
          </p:cNvPr>
          <p:cNvSpPr txBox="1"/>
          <p:nvPr/>
        </p:nvSpPr>
        <p:spPr>
          <a:xfrm>
            <a:off x="5875769" y="2656404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Utvecklare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5A5A8F5-D575-7C45-A916-F56A572391F0}"/>
              </a:ext>
            </a:extLst>
          </p:cNvPr>
          <p:cNvSpPr txBox="1"/>
          <p:nvPr/>
        </p:nvSpPr>
        <p:spPr>
          <a:xfrm>
            <a:off x="1851504" y="951857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Kundtjänst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1DF0CB90-2492-3946-B25C-7F70490900ED}"/>
              </a:ext>
            </a:extLst>
          </p:cNvPr>
          <p:cNvSpPr txBox="1"/>
          <p:nvPr/>
        </p:nvSpPr>
        <p:spPr>
          <a:xfrm>
            <a:off x="1153519" y="2680819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Webbredaktörer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358C239-C27B-0742-A2FD-3F774135AD1B}"/>
              </a:ext>
            </a:extLst>
          </p:cNvPr>
          <p:cNvSpPr txBox="1"/>
          <p:nvPr/>
        </p:nvSpPr>
        <p:spPr>
          <a:xfrm>
            <a:off x="3658399" y="3939902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Användare</a:t>
            </a:r>
          </a:p>
        </p:txBody>
      </p:sp>
    </p:spTree>
    <p:extLst>
      <p:ext uri="{BB962C8B-B14F-4D97-AF65-F5344CB8AC3E}">
        <p14:creationId xmlns:p14="http://schemas.microsoft.com/office/powerpoint/2010/main" val="127717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B827C7B-8C6A-8B48-AB24-5F49804FB840}"/>
              </a:ext>
            </a:extLst>
          </p:cNvPr>
          <p:cNvSpPr txBox="1">
            <a:spLocks/>
          </p:cNvSpPr>
          <p:nvPr/>
        </p:nvSpPr>
        <p:spPr>
          <a:xfrm>
            <a:off x="1619672" y="1635646"/>
            <a:ext cx="5976664" cy="1510286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3200" dirty="0"/>
              <a:t>Men </a:t>
            </a:r>
            <a:r>
              <a:rPr lang="sv-SE" sz="3200" dirty="0">
                <a:solidFill>
                  <a:schemeClr val="accent3"/>
                </a:solidFill>
              </a:rPr>
              <a:t>jag </a:t>
            </a:r>
            <a:r>
              <a:rPr lang="sv-SE" sz="3200" dirty="0"/>
              <a:t>kan ju inte rita?</a:t>
            </a:r>
          </a:p>
        </p:txBody>
      </p:sp>
    </p:spTree>
    <p:extLst>
      <p:ext uri="{BB962C8B-B14F-4D97-AF65-F5344CB8AC3E}">
        <p14:creationId xmlns:p14="http://schemas.microsoft.com/office/powerpoint/2010/main" val="134223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Person som står på stadsgata. ">
            <a:extLst>
              <a:ext uri="{FF2B5EF4-FFF2-40B4-BE49-F238E27FC236}">
                <a16:creationId xmlns:a16="http://schemas.microsoft.com/office/drawing/2014/main" id="{8D1BBB14-FAFC-334A-8238-086B108D62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79712" y="3456243"/>
            <a:ext cx="7164288" cy="1464120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900" dirty="0"/>
              <a:t>Varför lyssna på användarna?</a:t>
            </a:r>
            <a:endParaRPr lang="sv-SE" sz="2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3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kisser på papper. ">
            <a:extLst>
              <a:ext uri="{FF2B5EF4-FFF2-40B4-BE49-F238E27FC236}">
                <a16:creationId xmlns:a16="http://schemas.microsoft.com/office/drawing/2014/main" id="{C80D6824-ABB2-D14D-9302-AE2F60024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32452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205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appersprototyp. ">
            <a:extLst>
              <a:ext uri="{FF2B5EF4-FFF2-40B4-BE49-F238E27FC236}">
                <a16:creationId xmlns:a16="http://schemas.microsoft.com/office/drawing/2014/main" id="{7C4282FA-3D25-B649-9725-B769DB13F0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91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C3B10BB-9E2C-B544-85A9-931E2FFEC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538"/>
            <a:ext cx="9252520" cy="5963642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83FDDD6-A2EA-ED4B-A943-0A3AC4B2CF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848" y="123478"/>
            <a:ext cx="3096344" cy="509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59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18EB8C-E7FB-E241-835F-13BF182F558A}"/>
              </a:ext>
            </a:extLst>
          </p:cNvPr>
          <p:cNvSpPr txBox="1">
            <a:spLocks/>
          </p:cNvSpPr>
          <p:nvPr/>
        </p:nvSpPr>
        <p:spPr>
          <a:xfrm>
            <a:off x="0" y="411510"/>
            <a:ext cx="8172400" cy="699404"/>
          </a:xfrm>
          <a:prstGeom prst="rect">
            <a:avLst/>
          </a:prstGeom>
          <a:solidFill>
            <a:schemeClr val="tx1"/>
          </a:solidFill>
        </p:spPr>
        <p:txBody>
          <a:bodyPr wrap="square" lIns="450000" tIns="72000" rIns="180000" bIns="7200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Testa </a:t>
            </a:r>
            <a:r>
              <a:rPr lang="sv-SE"/>
              <a:t>prototyper med </a:t>
            </a:r>
            <a:r>
              <a:rPr lang="sv-SE" dirty="0"/>
              <a:t>användare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C52D7A3-4194-CD46-A5E2-D9B794533674}"/>
              </a:ext>
            </a:extLst>
          </p:cNvPr>
          <p:cNvSpPr txBox="1"/>
          <p:nvPr/>
        </p:nvSpPr>
        <p:spPr>
          <a:xfrm>
            <a:off x="323528" y="1707654"/>
            <a:ext cx="4464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Gör de möjligt att byta spår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Iterera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Är konceptet tillgängligt?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Diskutera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Ge användaren uppgifter</a:t>
            </a:r>
          </a:p>
        </p:txBody>
      </p:sp>
      <p:pic>
        <p:nvPicPr>
          <p:cNvPr id="5" name="Bildobjekt 4" descr="Användartest. ">
            <a:extLst>
              <a:ext uri="{FF2B5EF4-FFF2-40B4-BE49-F238E27FC236}">
                <a16:creationId xmlns:a16="http://schemas.microsoft.com/office/drawing/2014/main" id="{8F77D360-2BA3-B546-9208-371256B00E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2" y="1563638"/>
            <a:ext cx="3923928" cy="27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6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67090B68-E351-C54D-B790-CA3715C02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67494"/>
            <a:ext cx="4419600" cy="4419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847AE9E-51AA-0E42-8665-3B808077C8E8}"/>
              </a:ext>
            </a:extLst>
          </p:cNvPr>
          <p:cNvSpPr txBox="1">
            <a:spLocks/>
          </p:cNvSpPr>
          <p:nvPr/>
        </p:nvSpPr>
        <p:spPr>
          <a:xfrm>
            <a:off x="971600" y="2355726"/>
            <a:ext cx="2771800" cy="1464120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900" dirty="0"/>
              <a:t> Design</a:t>
            </a:r>
            <a:endParaRPr lang="sv-SE" sz="2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76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18EB8C-E7FB-E241-835F-13BF182F558A}"/>
              </a:ext>
            </a:extLst>
          </p:cNvPr>
          <p:cNvSpPr txBox="1">
            <a:spLocks/>
          </p:cNvSpPr>
          <p:nvPr/>
        </p:nvSpPr>
        <p:spPr>
          <a:xfrm>
            <a:off x="0" y="411510"/>
            <a:ext cx="4211960" cy="699404"/>
          </a:xfrm>
          <a:prstGeom prst="rect">
            <a:avLst/>
          </a:prstGeom>
          <a:solidFill>
            <a:schemeClr val="tx1"/>
          </a:solidFill>
        </p:spPr>
        <p:txBody>
          <a:bodyPr wrap="square" lIns="450000" tIns="72000" rIns="180000" bIns="7200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Testa designen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4509780-3676-6F47-9E65-97ED212DBA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178710"/>
            <a:ext cx="855216" cy="85521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550FDC7-2620-5D42-8CFB-DEA30C615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117" y="1635646"/>
            <a:ext cx="3916800" cy="518517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5C60D5B-A44C-EE44-9D42-B6D000C85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117" y="2269282"/>
            <a:ext cx="3916613" cy="518492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8AB209B6-3F84-B243-B76B-5E37B4E57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117" y="2903801"/>
            <a:ext cx="3916800" cy="533385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19A0E8BD-564C-F949-A4F6-FDDA54769C6F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116" y="3540094"/>
            <a:ext cx="3916800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294F059-2E1B-8F4B-A60A-34AAD693A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339502"/>
            <a:ext cx="4419600" cy="4419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DDBE8A-20DD-7447-8E7E-44C34680783F}"/>
              </a:ext>
            </a:extLst>
          </p:cNvPr>
          <p:cNvSpPr txBox="1">
            <a:spLocks/>
          </p:cNvSpPr>
          <p:nvPr/>
        </p:nvSpPr>
        <p:spPr>
          <a:xfrm>
            <a:off x="1043608" y="2787774"/>
            <a:ext cx="3059832" cy="1464120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900" dirty="0"/>
              <a:t>Utveckling </a:t>
            </a:r>
            <a:endParaRPr lang="sv-SE" sz="2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76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4E5B7BE-90BA-2C4D-B569-A7C87BAB39C2}"/>
              </a:ext>
            </a:extLst>
          </p:cNvPr>
          <p:cNvSpPr txBox="1">
            <a:spLocks/>
          </p:cNvSpPr>
          <p:nvPr/>
        </p:nvSpPr>
        <p:spPr>
          <a:xfrm>
            <a:off x="0" y="411510"/>
            <a:ext cx="3995936" cy="699404"/>
          </a:xfrm>
          <a:prstGeom prst="rect">
            <a:avLst/>
          </a:prstGeom>
          <a:solidFill>
            <a:schemeClr val="tx1"/>
          </a:solidFill>
        </p:spPr>
        <p:txBody>
          <a:bodyPr wrap="square" lIns="450000" tIns="72000" rIns="180000" bIns="7200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Testa tekniken 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249AC79A-169C-DE4D-B122-C5B61EF924B1}"/>
              </a:ext>
            </a:extLst>
          </p:cNvPr>
          <p:cNvSpPr/>
          <p:nvPr/>
        </p:nvSpPr>
        <p:spPr>
          <a:xfrm>
            <a:off x="467544" y="1707654"/>
            <a:ext cx="502041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Allt förarbete behöver utvecklarna få ta del av! </a:t>
            </a:r>
            <a:br>
              <a:rPr lang="sv-SE" sz="2000" dirty="0"/>
            </a:br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Arbeta i sprintar</a:t>
            </a:r>
            <a:br>
              <a:rPr lang="sv-SE" sz="2000" dirty="0"/>
            </a:br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Testa teknisk tillgänglighet</a:t>
            </a:r>
            <a:br>
              <a:rPr lang="sv-SE" sz="2000" dirty="0"/>
            </a:br>
            <a:endParaRPr lang="sv-SE" dirty="0"/>
          </a:p>
          <a:p>
            <a:endParaRPr lang="sv-SE" dirty="0"/>
          </a:p>
          <a:p>
            <a:r>
              <a:rPr lang="sv-SE" dirty="0"/>
              <a:t> 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511CE91-2DC8-A443-916F-4022FE0931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052" y="1671650"/>
            <a:ext cx="2012826" cy="20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5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4E5B7BE-90BA-2C4D-B569-A7C87BAB39C2}"/>
              </a:ext>
            </a:extLst>
          </p:cNvPr>
          <p:cNvSpPr txBox="1">
            <a:spLocks/>
          </p:cNvSpPr>
          <p:nvPr/>
        </p:nvSpPr>
        <p:spPr>
          <a:xfrm>
            <a:off x="0" y="411510"/>
            <a:ext cx="5940152" cy="699404"/>
          </a:xfrm>
          <a:prstGeom prst="rect">
            <a:avLst/>
          </a:prstGeom>
          <a:solidFill>
            <a:schemeClr val="tx1"/>
          </a:solidFill>
        </p:spPr>
        <p:txBody>
          <a:bodyPr wrap="square" lIns="450000" tIns="72000" rIns="180000" bIns="7200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Hjälpmedelsanvändare </a:t>
            </a:r>
          </a:p>
        </p:txBody>
      </p:sp>
      <p:pic>
        <p:nvPicPr>
          <p:cNvPr id="8" name="Bildobjekt 7" descr="Ögonstyrning.">
            <a:extLst>
              <a:ext uri="{FF2B5EF4-FFF2-40B4-BE49-F238E27FC236}">
                <a16:creationId xmlns:a16="http://schemas.microsoft.com/office/drawing/2014/main" id="{17AABC3A-CE4C-774F-A32F-2643F00117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98" y="1236547"/>
            <a:ext cx="3114935" cy="1767252"/>
          </a:xfrm>
          <a:prstGeom prst="rect">
            <a:avLst/>
          </a:prstGeom>
        </p:spPr>
      </p:pic>
      <p:pic>
        <p:nvPicPr>
          <p:cNvPr id="11" name="Bildobjekt 10" descr="Mun-joystick. ">
            <a:extLst>
              <a:ext uri="{FF2B5EF4-FFF2-40B4-BE49-F238E27FC236}">
                <a16:creationId xmlns:a16="http://schemas.microsoft.com/office/drawing/2014/main" id="{8129DAD7-869E-BA43-918E-9692F5CFEE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625"/>
                    </a14:imgEffect>
                    <a14:imgEffect>
                      <a14:saturation sat="1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677" y="1235765"/>
            <a:ext cx="3240563" cy="1768034"/>
          </a:xfrm>
          <a:prstGeom prst="rect">
            <a:avLst/>
          </a:prstGeom>
        </p:spPr>
      </p:pic>
      <p:pic>
        <p:nvPicPr>
          <p:cNvPr id="13" name="Bildobjekt 12" descr="Switchar, knappar, vid dator. ">
            <a:extLst>
              <a:ext uri="{FF2B5EF4-FFF2-40B4-BE49-F238E27FC236}">
                <a16:creationId xmlns:a16="http://schemas.microsoft.com/office/drawing/2014/main" id="{FF2E6418-14F5-F74E-A237-945D56AB8C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579"/>
                    </a14:imgEffect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677" y="3159606"/>
            <a:ext cx="3240563" cy="1734533"/>
          </a:xfrm>
          <a:prstGeom prst="rect">
            <a:avLst/>
          </a:prstGeom>
        </p:spPr>
      </p:pic>
      <p:pic>
        <p:nvPicPr>
          <p:cNvPr id="5" name="Bildobjekt 4" descr="Dator och punkskriftdisplay. ">
            <a:extLst>
              <a:ext uri="{FF2B5EF4-FFF2-40B4-BE49-F238E27FC236}">
                <a16:creationId xmlns:a16="http://schemas.microsoft.com/office/drawing/2014/main" id="{4C5844D9-8069-3A4D-97C0-5F198893811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0"/>
          <a:stretch/>
        </p:blipFill>
        <p:spPr>
          <a:xfrm>
            <a:off x="195598" y="3159606"/>
            <a:ext cx="3114935" cy="173453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916236D-372F-4446-B33F-D15D96AABA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249514"/>
            <a:ext cx="867100" cy="86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4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624" y="1331258"/>
            <a:ext cx="6984776" cy="2495171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3200" dirty="0"/>
              <a:t>Saknas resurser för riktiga användartester? </a:t>
            </a:r>
            <a:r>
              <a:rPr lang="sv-SE" sz="3200" dirty="0">
                <a:solidFill>
                  <a:schemeClr val="accent2"/>
                </a:solidFill>
              </a:rPr>
              <a:t>– testa med kollegor utanför projektet!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06EBD4A-D408-4D46-9958-867C1D339F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249514"/>
            <a:ext cx="867100" cy="86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70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300172"/>
            <a:ext cx="4295265" cy="699404"/>
          </a:xfrm>
        </p:spPr>
        <p:txBody>
          <a:bodyPr/>
          <a:lstStyle/>
          <a:p>
            <a:r>
              <a:rPr lang="sv-SE" dirty="0"/>
              <a:t>Vi lär oss massor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7"/>
          </p:nvPr>
        </p:nvSpPr>
        <p:spPr>
          <a:xfrm>
            <a:off x="3588033" y="3009784"/>
            <a:ext cx="5289857" cy="723819"/>
          </a:xfrm>
          <a:solidFill>
            <a:schemeClr val="accent3">
              <a:lumMod val="60000"/>
              <a:lumOff val="40000"/>
              <a:alpha val="71000"/>
            </a:schemeClr>
          </a:solidFill>
        </p:spPr>
        <p:txBody>
          <a:bodyPr/>
          <a:lstStyle/>
          <a:p>
            <a:r>
              <a:rPr lang="sv-SE" dirty="0"/>
              <a:t>”Jag förstår inte hur jag backar”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8"/>
          </p:nvPr>
        </p:nvSpPr>
        <p:spPr>
          <a:xfrm>
            <a:off x="251520" y="2114282"/>
            <a:ext cx="5444703" cy="723819"/>
          </a:xfrm>
        </p:spPr>
        <p:txBody>
          <a:bodyPr/>
          <a:lstStyle/>
          <a:p>
            <a:r>
              <a:rPr lang="sv-SE" dirty="0"/>
              <a:t>”Vad händer om jag klickar här?”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9"/>
          </p:nvPr>
        </p:nvSpPr>
        <p:spPr>
          <a:xfrm>
            <a:off x="1046336" y="3907677"/>
            <a:ext cx="5083395" cy="723819"/>
          </a:xfrm>
        </p:spPr>
        <p:txBody>
          <a:bodyPr/>
          <a:lstStyle/>
          <a:p>
            <a:r>
              <a:rPr lang="sv-SE" dirty="0"/>
              <a:t>”Jag vet inte var jag ska klicka”</a:t>
            </a:r>
          </a:p>
        </p:txBody>
      </p:sp>
      <p:sp>
        <p:nvSpPr>
          <p:cNvPr id="9" name="Platshållare för text 2"/>
          <p:cNvSpPr txBox="1">
            <a:spLocks/>
          </p:cNvSpPr>
          <p:nvPr/>
        </p:nvSpPr>
        <p:spPr bwMode="auto">
          <a:xfrm>
            <a:off x="2843807" y="1227122"/>
            <a:ext cx="6114873" cy="723819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”Jag hittar inte menyn?”</a:t>
            </a:r>
          </a:p>
        </p:txBody>
      </p:sp>
    </p:spTree>
    <p:extLst>
      <p:ext uri="{BB962C8B-B14F-4D97-AF65-F5344CB8AC3E}">
        <p14:creationId xmlns:p14="http://schemas.microsoft.com/office/powerpoint/2010/main" val="326399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uiExpand="1" build="p" animBg="1"/>
      <p:bldP spid="8" grpId="0" build="p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ye tracking test. ">
            <a:extLst>
              <a:ext uri="{FF2B5EF4-FFF2-40B4-BE49-F238E27FC236}">
                <a16:creationId xmlns:a16="http://schemas.microsoft.com/office/drawing/2014/main" id="{384E53C1-60BB-1849-89C8-7F7503BF2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261" y="0"/>
            <a:ext cx="9242261" cy="516055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004048" y="3219822"/>
            <a:ext cx="3672408" cy="1464120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900" dirty="0"/>
              <a:t>Eye-</a:t>
            </a:r>
            <a:r>
              <a:rPr lang="sv-SE" sz="2900" dirty="0" err="1"/>
              <a:t>tracking</a:t>
            </a:r>
            <a:endParaRPr lang="sv-SE" sz="2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466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Ögonfixeringar på köpsida, köpknappen markerad i bilden. ">
            <a:extLst>
              <a:ext uri="{FF2B5EF4-FFF2-40B4-BE49-F238E27FC236}">
                <a16:creationId xmlns:a16="http://schemas.microsoft.com/office/drawing/2014/main" id="{624D0F0D-C55A-FD44-AC5E-88B728B999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7082" y="0"/>
            <a:ext cx="9291082" cy="5596086"/>
          </a:xfrm>
          <a:prstGeom prst="rect">
            <a:avLst/>
          </a:prstGeom>
          <a:ln>
            <a:noFill/>
          </a:ln>
        </p:spPr>
      </p:pic>
      <p:sp>
        <p:nvSpPr>
          <p:cNvPr id="5" name="Ellips 4">
            <a:extLst>
              <a:ext uri="{FF2B5EF4-FFF2-40B4-BE49-F238E27FC236}">
                <a16:creationId xmlns:a16="http://schemas.microsoft.com/office/drawing/2014/main" id="{A73ADB56-BA73-ED43-AB2D-3F99C9604B5D}"/>
              </a:ext>
            </a:extLst>
          </p:cNvPr>
          <p:cNvSpPr/>
          <p:nvPr/>
        </p:nvSpPr>
        <p:spPr>
          <a:xfrm>
            <a:off x="5580112" y="2427734"/>
            <a:ext cx="1872208" cy="1152128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90443C0-2922-F940-BB77-6673B4E77B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249514"/>
            <a:ext cx="867100" cy="86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820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23">
            <a:extLst>
              <a:ext uri="{FF2B5EF4-FFF2-40B4-BE49-F238E27FC236}">
                <a16:creationId xmlns:a16="http://schemas.microsoft.com/office/drawing/2014/main" id="{13D454C5-B257-3D49-8714-6A130ACFE5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64" y="1828409"/>
            <a:ext cx="1152000" cy="1152000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4846E97C-9684-CE42-9445-5F17530CD3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50" y="1829581"/>
            <a:ext cx="1149657" cy="1149657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0F894F4E-9BF9-A142-8218-70EBCF1F70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346" y="1829581"/>
            <a:ext cx="1149657" cy="1149657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A6BADFDA-F7EE-294E-8978-73BABDA76C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450" y="1819297"/>
            <a:ext cx="1170224" cy="1170224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40283DEB-5CDF-D244-BD01-502D9784913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121" y="1811037"/>
            <a:ext cx="1186744" cy="1186744"/>
          </a:xfrm>
          <a:prstGeom prst="rect">
            <a:avLst/>
          </a:prstGeom>
        </p:spPr>
      </p:pic>
      <p:sp>
        <p:nvSpPr>
          <p:cNvPr id="18" name="Rektangel 17"/>
          <p:cNvSpPr/>
          <p:nvPr/>
        </p:nvSpPr>
        <p:spPr>
          <a:xfrm>
            <a:off x="7308304" y="2990088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600" b="1" dirty="0"/>
              <a:t>Utveckling</a:t>
            </a:r>
            <a:endParaRPr lang="sv-SE" sz="1900" b="1" dirty="0"/>
          </a:p>
        </p:txBody>
      </p:sp>
      <p:sp>
        <p:nvSpPr>
          <p:cNvPr id="17" name="Rektangel 16"/>
          <p:cNvSpPr/>
          <p:nvPr/>
        </p:nvSpPr>
        <p:spPr>
          <a:xfrm>
            <a:off x="5785118" y="2990088"/>
            <a:ext cx="8595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600" b="1" dirty="0"/>
              <a:t>Design</a:t>
            </a:r>
            <a:endParaRPr lang="sv-SE" sz="1900" b="1" dirty="0"/>
          </a:p>
        </p:txBody>
      </p:sp>
      <p:sp>
        <p:nvSpPr>
          <p:cNvPr id="16" name="Rektangel 15"/>
          <p:cNvSpPr/>
          <p:nvPr/>
        </p:nvSpPr>
        <p:spPr>
          <a:xfrm>
            <a:off x="3947217" y="2990088"/>
            <a:ext cx="10262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600" b="1" dirty="0"/>
              <a:t>Koncept</a:t>
            </a:r>
            <a:endParaRPr lang="sv-SE" sz="1900" b="1" dirty="0"/>
          </a:p>
        </p:txBody>
      </p:sp>
      <p:sp>
        <p:nvSpPr>
          <p:cNvPr id="15" name="Rektangel 14"/>
          <p:cNvSpPr/>
          <p:nvPr/>
        </p:nvSpPr>
        <p:spPr>
          <a:xfrm>
            <a:off x="2191228" y="2990088"/>
            <a:ext cx="9108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600" b="1" dirty="0"/>
              <a:t>Struktur</a:t>
            </a:r>
            <a:endParaRPr lang="sv-SE" sz="1900" b="1" dirty="0"/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28B32D53-4C7F-9D4C-B65E-5E3110816880}"/>
              </a:ext>
            </a:extLst>
          </p:cNvPr>
          <p:cNvSpPr txBox="1"/>
          <p:nvPr/>
        </p:nvSpPr>
        <p:spPr>
          <a:xfrm>
            <a:off x="555732" y="3328642"/>
            <a:ext cx="1788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Intervjuer</a:t>
            </a:r>
          </a:p>
          <a:p>
            <a:r>
              <a:rPr lang="sv-SE" sz="1400" dirty="0" err="1"/>
              <a:t>Personas</a:t>
            </a:r>
            <a:endParaRPr lang="sv-SE" sz="1400" dirty="0"/>
          </a:p>
          <a:p>
            <a:r>
              <a:rPr lang="sv-SE" sz="1400" dirty="0"/>
              <a:t>Användarresa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A8F76E9-5157-4A48-AC13-9A85E736F000}"/>
              </a:ext>
            </a:extLst>
          </p:cNvPr>
          <p:cNvSpPr/>
          <p:nvPr/>
        </p:nvSpPr>
        <p:spPr>
          <a:xfrm>
            <a:off x="2192826" y="3328642"/>
            <a:ext cx="1747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/>
              <a:t>Informations-</a:t>
            </a:r>
          </a:p>
          <a:p>
            <a:r>
              <a:rPr lang="sv-SE" sz="1400" dirty="0"/>
              <a:t>struktur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305D8168-6C3C-A34D-AFD7-36092F762EFF}"/>
              </a:ext>
            </a:extLst>
          </p:cNvPr>
          <p:cNvSpPr/>
          <p:nvPr/>
        </p:nvSpPr>
        <p:spPr>
          <a:xfrm>
            <a:off x="3947217" y="3328642"/>
            <a:ext cx="1332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/>
              <a:t>Skisser</a:t>
            </a:r>
          </a:p>
          <a:p>
            <a:r>
              <a:rPr lang="sv-SE" sz="1400" dirty="0"/>
              <a:t>Prototyp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3707EAD-BA7A-164F-A426-EE4656EC1D4E}"/>
              </a:ext>
            </a:extLst>
          </p:cNvPr>
          <p:cNvSpPr/>
          <p:nvPr/>
        </p:nvSpPr>
        <p:spPr>
          <a:xfrm>
            <a:off x="7308304" y="3328642"/>
            <a:ext cx="1853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/>
              <a:t>Testa tekniken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3203D781-7CFE-8443-8798-8742762541B5}"/>
              </a:ext>
            </a:extLst>
          </p:cNvPr>
          <p:cNvSpPr/>
          <p:nvPr/>
        </p:nvSpPr>
        <p:spPr>
          <a:xfrm>
            <a:off x="560963" y="2990088"/>
            <a:ext cx="8050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600" b="1" dirty="0"/>
              <a:t>Behov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10B082A-6918-A847-8793-DD7694FAFAF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57" y="1275606"/>
            <a:ext cx="875928" cy="875928"/>
          </a:xfrm>
          <a:prstGeom prst="ellipse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7365FD0E-BBA4-D448-88C3-2553133F674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432" y="1292337"/>
            <a:ext cx="875928" cy="875928"/>
          </a:xfrm>
          <a:prstGeom prst="ellipse">
            <a:avLst/>
          </a:prstGeom>
        </p:spPr>
      </p:pic>
      <p:pic>
        <p:nvPicPr>
          <p:cNvPr id="33" name="Bildobjekt 32">
            <a:extLst>
              <a:ext uri="{FF2B5EF4-FFF2-40B4-BE49-F238E27FC236}">
                <a16:creationId xmlns:a16="http://schemas.microsoft.com/office/drawing/2014/main" id="{BFBCDF0F-F2A6-C442-81AF-626BCE3A7FA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160" y="1282539"/>
            <a:ext cx="875928" cy="875928"/>
          </a:xfrm>
          <a:prstGeom prst="ellipse">
            <a:avLst/>
          </a:prstGeom>
        </p:spPr>
      </p:pic>
      <p:pic>
        <p:nvPicPr>
          <p:cNvPr id="34" name="Bildobjekt 33">
            <a:extLst>
              <a:ext uri="{FF2B5EF4-FFF2-40B4-BE49-F238E27FC236}">
                <a16:creationId xmlns:a16="http://schemas.microsoft.com/office/drawing/2014/main" id="{15EEFB45-6EBD-2F48-B881-8CE74C78D0E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360" y="1292337"/>
            <a:ext cx="875928" cy="875928"/>
          </a:xfrm>
          <a:prstGeom prst="ellipse">
            <a:avLst/>
          </a:prstGeom>
        </p:spPr>
      </p:pic>
      <p:pic>
        <p:nvPicPr>
          <p:cNvPr id="35" name="Bildobjekt 34">
            <a:extLst>
              <a:ext uri="{FF2B5EF4-FFF2-40B4-BE49-F238E27FC236}">
                <a16:creationId xmlns:a16="http://schemas.microsoft.com/office/drawing/2014/main" id="{1970F33E-7A8A-0347-BFA3-78E8BBCBFED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167" y="1275606"/>
            <a:ext cx="875928" cy="875928"/>
          </a:xfrm>
          <a:prstGeom prst="ellipse">
            <a:avLst/>
          </a:prstGeom>
        </p:spPr>
      </p:pic>
      <p:sp>
        <p:nvSpPr>
          <p:cNvPr id="36" name="Rektangel 35">
            <a:extLst>
              <a:ext uri="{FF2B5EF4-FFF2-40B4-BE49-F238E27FC236}">
                <a16:creationId xmlns:a16="http://schemas.microsoft.com/office/drawing/2014/main" id="{64AC3338-3FEF-4544-A7FC-E9924402A756}"/>
              </a:ext>
            </a:extLst>
          </p:cNvPr>
          <p:cNvSpPr/>
          <p:nvPr/>
        </p:nvSpPr>
        <p:spPr>
          <a:xfrm>
            <a:off x="5785118" y="3328642"/>
            <a:ext cx="13324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/>
              <a:t>Design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409725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objekt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666706"/>
            <a:ext cx="8712968" cy="1657908"/>
          </a:xfrm>
          <a:prstGeom prst="rect">
            <a:avLst/>
          </a:prstGeom>
        </p:spPr>
      </p:pic>
      <p:cxnSp>
        <p:nvCxnSpPr>
          <p:cNvPr id="32" name="Rak pil 31"/>
          <p:cNvCxnSpPr/>
          <p:nvPr/>
        </p:nvCxnSpPr>
        <p:spPr>
          <a:xfrm>
            <a:off x="1619672" y="2380398"/>
            <a:ext cx="414569" cy="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ktangel 14"/>
          <p:cNvSpPr/>
          <p:nvPr/>
        </p:nvSpPr>
        <p:spPr>
          <a:xfrm>
            <a:off x="547020" y="3014616"/>
            <a:ext cx="8050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600" b="1" dirty="0"/>
              <a:t>Behov</a:t>
            </a:r>
          </a:p>
        </p:txBody>
      </p:sp>
      <p:sp>
        <p:nvSpPr>
          <p:cNvPr id="16" name="Rektangel 15"/>
          <p:cNvSpPr/>
          <p:nvPr/>
        </p:nvSpPr>
        <p:spPr>
          <a:xfrm>
            <a:off x="2221386" y="3014616"/>
            <a:ext cx="9108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600" b="1" dirty="0"/>
              <a:t>Struktur</a:t>
            </a:r>
          </a:p>
        </p:txBody>
      </p:sp>
      <p:sp>
        <p:nvSpPr>
          <p:cNvPr id="17" name="Rektangel 16"/>
          <p:cNvSpPr/>
          <p:nvPr/>
        </p:nvSpPr>
        <p:spPr>
          <a:xfrm>
            <a:off x="3921736" y="3014616"/>
            <a:ext cx="10262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600" b="1" dirty="0"/>
              <a:t>Koncept</a:t>
            </a:r>
          </a:p>
        </p:txBody>
      </p:sp>
      <p:sp>
        <p:nvSpPr>
          <p:cNvPr id="18" name="Rektangel 17"/>
          <p:cNvSpPr/>
          <p:nvPr/>
        </p:nvSpPr>
        <p:spPr>
          <a:xfrm>
            <a:off x="5796136" y="3014616"/>
            <a:ext cx="8595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600" b="1" dirty="0"/>
              <a:t>Design</a:t>
            </a:r>
            <a:endParaRPr lang="sv-SE" sz="1900" b="1" dirty="0"/>
          </a:p>
        </p:txBody>
      </p:sp>
      <p:sp>
        <p:nvSpPr>
          <p:cNvPr id="19" name="Rektangel 18"/>
          <p:cNvSpPr/>
          <p:nvPr/>
        </p:nvSpPr>
        <p:spPr>
          <a:xfrm>
            <a:off x="7448109" y="3014616"/>
            <a:ext cx="12330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600" b="1" dirty="0"/>
              <a:t>Utveckling</a:t>
            </a:r>
            <a:endParaRPr lang="sv-SE" sz="1900" b="1" dirty="0"/>
          </a:p>
        </p:txBody>
      </p:sp>
      <p:cxnSp>
        <p:nvCxnSpPr>
          <p:cNvPr id="33" name="Rak pil 32"/>
          <p:cNvCxnSpPr/>
          <p:nvPr/>
        </p:nvCxnSpPr>
        <p:spPr>
          <a:xfrm>
            <a:off x="3347864" y="2380398"/>
            <a:ext cx="414569" cy="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Rak pil 33"/>
          <p:cNvCxnSpPr/>
          <p:nvPr/>
        </p:nvCxnSpPr>
        <p:spPr>
          <a:xfrm>
            <a:off x="5176258" y="2380398"/>
            <a:ext cx="414569" cy="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Rak pil 34"/>
          <p:cNvCxnSpPr/>
          <p:nvPr/>
        </p:nvCxnSpPr>
        <p:spPr>
          <a:xfrm>
            <a:off x="6966213" y="2380398"/>
            <a:ext cx="414569" cy="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Bildobjekt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31590"/>
            <a:ext cx="866549" cy="888768"/>
          </a:xfrm>
          <a:prstGeom prst="rect">
            <a:avLst/>
          </a:prstGeom>
        </p:spPr>
      </p:pic>
      <p:pic>
        <p:nvPicPr>
          <p:cNvPr id="37" name="Bildobjekt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623" y="1131590"/>
            <a:ext cx="866549" cy="888768"/>
          </a:xfrm>
          <a:prstGeom prst="rect">
            <a:avLst/>
          </a:prstGeom>
        </p:spPr>
      </p:pic>
      <p:pic>
        <p:nvPicPr>
          <p:cNvPr id="38" name="Bildobjekt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739" y="1131590"/>
            <a:ext cx="866549" cy="888768"/>
          </a:xfrm>
          <a:prstGeom prst="rect">
            <a:avLst/>
          </a:prstGeom>
        </p:spPr>
      </p:pic>
      <p:pic>
        <p:nvPicPr>
          <p:cNvPr id="39" name="Bildobjekt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394" y="1131590"/>
            <a:ext cx="866549" cy="888768"/>
          </a:xfrm>
          <a:prstGeom prst="rect">
            <a:avLst/>
          </a:prstGeom>
        </p:spPr>
      </p:pic>
      <p:pic>
        <p:nvPicPr>
          <p:cNvPr id="40" name="Bildobjekt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131590"/>
            <a:ext cx="866549" cy="888768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2F365285-31A1-9F42-AEFA-523D0B9CC4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64" y="1828409"/>
            <a:ext cx="1152000" cy="1152000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6E2D181D-E6EE-7244-931F-57D1ABA897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50" y="1829581"/>
            <a:ext cx="1149657" cy="1149657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3BC97A48-F90B-E942-89D9-162EEA13A3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346" y="1829581"/>
            <a:ext cx="1149657" cy="1149657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4A395B00-B717-E74C-80A6-C69718CB364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450" y="1819297"/>
            <a:ext cx="1170224" cy="1170224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E1099758-506E-8648-A290-06FCE8D8052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121" y="1811037"/>
            <a:ext cx="1186744" cy="118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0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Kvinna. ">
            <a:extLst>
              <a:ext uri="{FF2B5EF4-FFF2-40B4-BE49-F238E27FC236}">
                <a16:creationId xmlns:a16="http://schemas.microsoft.com/office/drawing/2014/main" id="{C4236663-75CE-4A40-A79E-A0F3EFDBE4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488" y="304704"/>
            <a:ext cx="1585579" cy="1810076"/>
          </a:xfrm>
          <a:prstGeom prst="rect">
            <a:avLst/>
          </a:prstGeom>
        </p:spPr>
      </p:pic>
      <p:pic>
        <p:nvPicPr>
          <p:cNvPr id="8" name="Bildobjekt 7" descr="Man med två små barn i knät. ">
            <a:extLst>
              <a:ext uri="{FF2B5EF4-FFF2-40B4-BE49-F238E27FC236}">
                <a16:creationId xmlns:a16="http://schemas.microsoft.com/office/drawing/2014/main" id="{61CCADBF-83C0-D04D-8A6A-27F59E5A1B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73" y="267494"/>
            <a:ext cx="1719587" cy="1847286"/>
          </a:xfrm>
          <a:prstGeom prst="rect">
            <a:avLst/>
          </a:prstGeom>
        </p:spPr>
      </p:pic>
      <p:pic>
        <p:nvPicPr>
          <p:cNvPr id="10" name="Bildobjekt 9" descr="Äldre man med glasögon. ">
            <a:extLst>
              <a:ext uri="{FF2B5EF4-FFF2-40B4-BE49-F238E27FC236}">
                <a16:creationId xmlns:a16="http://schemas.microsoft.com/office/drawing/2014/main" id="{6A8FA1EE-96BF-D343-91E6-265BA4C83B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08870"/>
            <a:ext cx="1450143" cy="180591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11560" y="2283718"/>
            <a:ext cx="7884367" cy="2002729"/>
          </a:xfrm>
          <a:prstGeom prst="rect">
            <a:avLst/>
          </a:prstGeom>
          <a:noFill/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3200" b="0" dirty="0">
                <a:solidFill>
                  <a:sysClr val="windowText" lastClr="000000"/>
                </a:solidFill>
              </a:rPr>
              <a:t>Användarcentrerad utveckling</a:t>
            </a:r>
          </a:p>
          <a:p>
            <a:r>
              <a:rPr lang="sv-SE" sz="3200" b="0" dirty="0">
                <a:solidFill>
                  <a:sysClr val="windowText" lastClr="000000"/>
                </a:solidFill>
              </a:rPr>
              <a:t>= Användarmedverkan</a:t>
            </a:r>
          </a:p>
        </p:txBody>
      </p:sp>
      <p:pic>
        <p:nvPicPr>
          <p:cNvPr id="12" name="Bildobjekt 11" descr="Kvinna. ">
            <a:extLst>
              <a:ext uri="{FF2B5EF4-FFF2-40B4-BE49-F238E27FC236}">
                <a16:creationId xmlns:a16="http://schemas.microsoft.com/office/drawing/2014/main" id="{1B943EDF-8B93-7A44-A0D0-C06DADD9B1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728" y="307256"/>
            <a:ext cx="1462528" cy="180752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5E5CB2F-C973-B641-A431-F0283BC421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7272" y="314580"/>
            <a:ext cx="1475303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6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ak pil 5">
            <a:extLst>
              <a:ext uri="{FF2B5EF4-FFF2-40B4-BE49-F238E27FC236}">
                <a16:creationId xmlns:a16="http://schemas.microsoft.com/office/drawing/2014/main" id="{9A24F054-AFB4-FA4C-A53D-E449BD7F39F1}"/>
              </a:ext>
            </a:extLst>
          </p:cNvPr>
          <p:cNvCxnSpPr>
            <a:cxnSpLocks/>
          </p:cNvCxnSpPr>
          <p:nvPr/>
        </p:nvCxnSpPr>
        <p:spPr>
          <a:xfrm flipH="1" flipV="1">
            <a:off x="2568155" y="1920139"/>
            <a:ext cx="9525" cy="2526333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k pil 6">
            <a:extLst>
              <a:ext uri="{FF2B5EF4-FFF2-40B4-BE49-F238E27FC236}">
                <a16:creationId xmlns:a16="http://schemas.microsoft.com/office/drawing/2014/main" id="{659F5C81-656A-1747-8C6C-CFC4C266DAC9}"/>
              </a:ext>
            </a:extLst>
          </p:cNvPr>
          <p:cNvCxnSpPr>
            <a:cxnSpLocks/>
          </p:cNvCxnSpPr>
          <p:nvPr/>
        </p:nvCxnSpPr>
        <p:spPr>
          <a:xfrm>
            <a:off x="2577680" y="4446472"/>
            <a:ext cx="3687878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4DF40D6B-3E65-F84D-93D3-F8D35469A84B}"/>
              </a:ext>
            </a:extLst>
          </p:cNvPr>
          <p:cNvSpPr txBox="1"/>
          <p:nvPr/>
        </p:nvSpPr>
        <p:spPr>
          <a:xfrm>
            <a:off x="5927071" y="4505074"/>
            <a:ext cx="4122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350" dirty="0"/>
              <a:t>Tid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DD4B542E-F50D-1C4D-B060-38970C2D81B0}"/>
              </a:ext>
            </a:extLst>
          </p:cNvPr>
          <p:cNvSpPr txBox="1"/>
          <p:nvPr/>
        </p:nvSpPr>
        <p:spPr>
          <a:xfrm>
            <a:off x="1917782" y="1384838"/>
            <a:ext cx="1319796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1350" dirty="0"/>
              <a:t>Kostnad för förändring</a:t>
            </a:r>
          </a:p>
        </p:txBody>
      </p:sp>
      <p:grpSp>
        <p:nvGrpSpPr>
          <p:cNvPr id="27" name="Grupp 26">
            <a:extLst>
              <a:ext uri="{FF2B5EF4-FFF2-40B4-BE49-F238E27FC236}">
                <a16:creationId xmlns:a16="http://schemas.microsoft.com/office/drawing/2014/main" id="{A3F23497-ACC5-EB4A-B28C-EEB835493070}"/>
              </a:ext>
            </a:extLst>
          </p:cNvPr>
          <p:cNvGrpSpPr/>
          <p:nvPr/>
        </p:nvGrpSpPr>
        <p:grpSpPr>
          <a:xfrm>
            <a:off x="2649904" y="2270987"/>
            <a:ext cx="3641007" cy="2116884"/>
            <a:chOff x="3342705" y="2240582"/>
            <a:chExt cx="4827936" cy="2809812"/>
          </a:xfrm>
        </p:grpSpPr>
        <p:sp>
          <p:nvSpPr>
            <p:cNvPr id="21" name="Frihandsfigur 20">
              <a:extLst>
                <a:ext uri="{FF2B5EF4-FFF2-40B4-BE49-F238E27FC236}">
                  <a16:creationId xmlns:a16="http://schemas.microsoft.com/office/drawing/2014/main" id="{DAA170C3-B8F3-8D40-8136-F56EDF99C1AF}"/>
                </a:ext>
              </a:extLst>
            </p:cNvPr>
            <p:cNvSpPr/>
            <p:nvPr/>
          </p:nvSpPr>
          <p:spPr>
            <a:xfrm>
              <a:off x="3342705" y="2240582"/>
              <a:ext cx="4214718" cy="2809812"/>
            </a:xfrm>
            <a:custGeom>
              <a:avLst/>
              <a:gdLst>
                <a:gd name="connsiteX0" fmla="*/ 0 w 4214718"/>
                <a:gd name="connsiteY0" fmla="*/ 2809812 h 2845952"/>
                <a:gd name="connsiteX1" fmla="*/ 2464641 w 4214718"/>
                <a:gd name="connsiteY1" fmla="*/ 2452529 h 2845952"/>
                <a:gd name="connsiteX2" fmla="*/ 4214718 w 4214718"/>
                <a:gd name="connsiteY2" fmla="*/ 0 h 2845952"/>
                <a:gd name="connsiteX3" fmla="*/ 4214718 w 4214718"/>
                <a:gd name="connsiteY3" fmla="*/ 0 h 2845952"/>
                <a:gd name="connsiteX0" fmla="*/ 0 w 4214718"/>
                <a:gd name="connsiteY0" fmla="*/ 2809812 h 2815870"/>
                <a:gd name="connsiteX1" fmla="*/ 2815868 w 4214718"/>
                <a:gd name="connsiteY1" fmla="*/ 2064969 h 2815870"/>
                <a:gd name="connsiteX2" fmla="*/ 4214718 w 4214718"/>
                <a:gd name="connsiteY2" fmla="*/ 0 h 2815870"/>
                <a:gd name="connsiteX3" fmla="*/ 4214718 w 4214718"/>
                <a:gd name="connsiteY3" fmla="*/ 0 h 2815870"/>
                <a:gd name="connsiteX0" fmla="*/ 0 w 4214718"/>
                <a:gd name="connsiteY0" fmla="*/ 2809812 h 2818362"/>
                <a:gd name="connsiteX1" fmla="*/ 2815868 w 4214718"/>
                <a:gd name="connsiteY1" fmla="*/ 2064969 h 2818362"/>
                <a:gd name="connsiteX2" fmla="*/ 4214718 w 4214718"/>
                <a:gd name="connsiteY2" fmla="*/ 0 h 2818362"/>
                <a:gd name="connsiteX3" fmla="*/ 4214718 w 4214718"/>
                <a:gd name="connsiteY3" fmla="*/ 0 h 2818362"/>
                <a:gd name="connsiteX0" fmla="*/ 0 w 4281716"/>
                <a:gd name="connsiteY0" fmla="*/ 2977662 h 2986212"/>
                <a:gd name="connsiteX1" fmla="*/ 2815868 w 4281716"/>
                <a:gd name="connsiteY1" fmla="*/ 2232819 h 2986212"/>
                <a:gd name="connsiteX2" fmla="*/ 4214718 w 4281716"/>
                <a:gd name="connsiteY2" fmla="*/ 167850 h 2986212"/>
                <a:gd name="connsiteX3" fmla="*/ 4039104 w 4281716"/>
                <a:gd name="connsiteY3" fmla="*/ 113349 h 2986212"/>
                <a:gd name="connsiteX0" fmla="*/ 0 w 4243437"/>
                <a:gd name="connsiteY0" fmla="*/ 2890262 h 2898812"/>
                <a:gd name="connsiteX1" fmla="*/ 2815868 w 4243437"/>
                <a:gd name="connsiteY1" fmla="*/ 2145419 h 2898812"/>
                <a:gd name="connsiteX2" fmla="*/ 4214718 w 4243437"/>
                <a:gd name="connsiteY2" fmla="*/ 80450 h 2898812"/>
                <a:gd name="connsiteX3" fmla="*/ 4039104 w 4243437"/>
                <a:gd name="connsiteY3" fmla="*/ 25949 h 2898812"/>
                <a:gd name="connsiteX0" fmla="*/ 0 w 4214718"/>
                <a:gd name="connsiteY0" fmla="*/ 2809812 h 2818362"/>
                <a:gd name="connsiteX1" fmla="*/ 2815868 w 4214718"/>
                <a:gd name="connsiteY1" fmla="*/ 2064969 h 2818362"/>
                <a:gd name="connsiteX2" fmla="*/ 4214718 w 4214718"/>
                <a:gd name="connsiteY2" fmla="*/ 0 h 2818362"/>
                <a:gd name="connsiteX0" fmla="*/ 0 w 4214718"/>
                <a:gd name="connsiteY0" fmla="*/ 2809812 h 2818362"/>
                <a:gd name="connsiteX1" fmla="*/ 2815868 w 4214718"/>
                <a:gd name="connsiteY1" fmla="*/ 2064969 h 2818362"/>
                <a:gd name="connsiteX2" fmla="*/ 4214718 w 4214718"/>
                <a:gd name="connsiteY2" fmla="*/ 0 h 2818362"/>
                <a:gd name="connsiteX0" fmla="*/ 0 w 4214718"/>
                <a:gd name="connsiteY0" fmla="*/ 2809812 h 2817275"/>
                <a:gd name="connsiteX1" fmla="*/ 2949092 w 4214718"/>
                <a:gd name="connsiteY1" fmla="*/ 2022579 h 2817275"/>
                <a:gd name="connsiteX2" fmla="*/ 4214718 w 4214718"/>
                <a:gd name="connsiteY2" fmla="*/ 0 h 2817275"/>
                <a:gd name="connsiteX0" fmla="*/ 0 w 4214718"/>
                <a:gd name="connsiteY0" fmla="*/ 2809812 h 2809815"/>
                <a:gd name="connsiteX1" fmla="*/ 2949092 w 4214718"/>
                <a:gd name="connsiteY1" fmla="*/ 2022579 h 2809815"/>
                <a:gd name="connsiteX2" fmla="*/ 4214718 w 4214718"/>
                <a:gd name="connsiteY2" fmla="*/ 0 h 2809815"/>
                <a:gd name="connsiteX0" fmla="*/ 0 w 4214718"/>
                <a:gd name="connsiteY0" fmla="*/ 2809812 h 2809814"/>
                <a:gd name="connsiteX1" fmla="*/ 2864313 w 4214718"/>
                <a:gd name="connsiteY1" fmla="*/ 1907522 h 2809814"/>
                <a:gd name="connsiteX2" fmla="*/ 4214718 w 4214718"/>
                <a:gd name="connsiteY2" fmla="*/ 0 h 2809814"/>
                <a:gd name="connsiteX0" fmla="*/ 0 w 4214718"/>
                <a:gd name="connsiteY0" fmla="*/ 2809812 h 2809814"/>
                <a:gd name="connsiteX1" fmla="*/ 2864313 w 4214718"/>
                <a:gd name="connsiteY1" fmla="*/ 1907522 h 2809814"/>
                <a:gd name="connsiteX2" fmla="*/ 4214718 w 4214718"/>
                <a:gd name="connsiteY2" fmla="*/ 0 h 2809814"/>
                <a:gd name="connsiteX0" fmla="*/ 0 w 4214718"/>
                <a:gd name="connsiteY0" fmla="*/ 2809812 h 2809814"/>
                <a:gd name="connsiteX1" fmla="*/ 2864313 w 4214718"/>
                <a:gd name="connsiteY1" fmla="*/ 1907522 h 2809814"/>
                <a:gd name="connsiteX2" fmla="*/ 4214718 w 4214718"/>
                <a:gd name="connsiteY2" fmla="*/ 0 h 2809814"/>
                <a:gd name="connsiteX0" fmla="*/ 0 w 4214718"/>
                <a:gd name="connsiteY0" fmla="*/ 2809812 h 2809812"/>
                <a:gd name="connsiteX1" fmla="*/ 2864313 w 4214718"/>
                <a:gd name="connsiteY1" fmla="*/ 1907522 h 2809812"/>
                <a:gd name="connsiteX2" fmla="*/ 4214718 w 4214718"/>
                <a:gd name="connsiteY2" fmla="*/ 0 h 2809812"/>
                <a:gd name="connsiteX0" fmla="*/ 0 w 4214718"/>
                <a:gd name="connsiteY0" fmla="*/ 2809812 h 2809812"/>
                <a:gd name="connsiteX1" fmla="*/ 2591809 w 4214718"/>
                <a:gd name="connsiteY1" fmla="*/ 2101303 h 2809812"/>
                <a:gd name="connsiteX2" fmla="*/ 4214718 w 4214718"/>
                <a:gd name="connsiteY2" fmla="*/ 0 h 2809812"/>
                <a:gd name="connsiteX0" fmla="*/ 0 w 4214718"/>
                <a:gd name="connsiteY0" fmla="*/ 2809812 h 2809812"/>
                <a:gd name="connsiteX1" fmla="*/ 2591809 w 4214718"/>
                <a:gd name="connsiteY1" fmla="*/ 2101303 h 2809812"/>
                <a:gd name="connsiteX2" fmla="*/ 4214718 w 4214718"/>
                <a:gd name="connsiteY2" fmla="*/ 0 h 2809812"/>
                <a:gd name="connsiteX0" fmla="*/ 0 w 4214718"/>
                <a:gd name="connsiteY0" fmla="*/ 2809812 h 2809812"/>
                <a:gd name="connsiteX1" fmla="*/ 2664476 w 4214718"/>
                <a:gd name="connsiteY1" fmla="*/ 2058913 h 2809812"/>
                <a:gd name="connsiteX2" fmla="*/ 4214718 w 4214718"/>
                <a:gd name="connsiteY2" fmla="*/ 0 h 2809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4718" h="2809812">
                  <a:moveTo>
                    <a:pt x="0" y="2809812"/>
                  </a:moveTo>
                  <a:cubicBezTo>
                    <a:pt x="929539" y="2774487"/>
                    <a:pt x="1901466" y="2587772"/>
                    <a:pt x="2664476" y="2058913"/>
                  </a:cubicBezTo>
                  <a:cubicBezTo>
                    <a:pt x="3427486" y="1530054"/>
                    <a:pt x="4119847" y="413801"/>
                    <a:pt x="4214718" y="0"/>
                  </a:cubicBez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3568EBB1-F645-4F4E-BA9D-7387D3F5839D}"/>
                </a:ext>
              </a:extLst>
            </p:cNvPr>
            <p:cNvSpPr txBox="1"/>
            <p:nvPr/>
          </p:nvSpPr>
          <p:spPr>
            <a:xfrm>
              <a:off x="7135741" y="3043291"/>
              <a:ext cx="1034900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900" dirty="0"/>
                <a:t>Traditionell</a:t>
              </a:r>
            </a:p>
            <a:p>
              <a:pPr algn="ctr"/>
              <a:r>
                <a:rPr lang="sv-SE" sz="900" dirty="0"/>
                <a:t>utveckling</a:t>
              </a:r>
            </a:p>
          </p:txBody>
        </p:sp>
      </p:grpSp>
      <p:grpSp>
        <p:nvGrpSpPr>
          <p:cNvPr id="28" name="Grupp 27">
            <a:extLst>
              <a:ext uri="{FF2B5EF4-FFF2-40B4-BE49-F238E27FC236}">
                <a16:creationId xmlns:a16="http://schemas.microsoft.com/office/drawing/2014/main" id="{690B00E2-B56F-434A-A597-6D6881DD013B}"/>
              </a:ext>
            </a:extLst>
          </p:cNvPr>
          <p:cNvGrpSpPr/>
          <p:nvPr/>
        </p:nvGrpSpPr>
        <p:grpSpPr>
          <a:xfrm>
            <a:off x="2654324" y="3872265"/>
            <a:ext cx="3671642" cy="487670"/>
            <a:chOff x="3335898" y="4375619"/>
            <a:chExt cx="4895522" cy="650227"/>
          </a:xfrm>
        </p:grpSpPr>
        <p:sp>
          <p:nvSpPr>
            <p:cNvPr id="23" name="Frihandsfigur 22">
              <a:extLst>
                <a:ext uri="{FF2B5EF4-FFF2-40B4-BE49-F238E27FC236}">
                  <a16:creationId xmlns:a16="http://schemas.microsoft.com/office/drawing/2014/main" id="{D8902D30-7AD8-D54E-AEF1-9F5611A675F3}"/>
                </a:ext>
              </a:extLst>
            </p:cNvPr>
            <p:cNvSpPr/>
            <p:nvPr/>
          </p:nvSpPr>
          <p:spPr>
            <a:xfrm>
              <a:off x="3335898" y="4375619"/>
              <a:ext cx="4221526" cy="650227"/>
            </a:xfrm>
            <a:custGeom>
              <a:avLst/>
              <a:gdLst>
                <a:gd name="connsiteX0" fmla="*/ 0 w 4381756"/>
                <a:gd name="connsiteY0" fmla="*/ 1220317 h 1220317"/>
                <a:gd name="connsiteX1" fmla="*/ 1865622 w 4381756"/>
                <a:gd name="connsiteY1" fmla="*/ 72715 h 1220317"/>
                <a:gd name="connsiteX2" fmla="*/ 4381756 w 4381756"/>
                <a:gd name="connsiteY2" fmla="*/ 213864 h 1220317"/>
                <a:gd name="connsiteX0" fmla="*/ 0 w 4381756"/>
                <a:gd name="connsiteY0" fmla="*/ 1063644 h 1063644"/>
                <a:gd name="connsiteX1" fmla="*/ 1049413 w 4381756"/>
                <a:gd name="connsiteY1" fmla="*/ 259709 h 1063644"/>
                <a:gd name="connsiteX2" fmla="*/ 4381756 w 4381756"/>
                <a:gd name="connsiteY2" fmla="*/ 57191 h 1063644"/>
                <a:gd name="connsiteX0" fmla="*/ 0 w 4381756"/>
                <a:gd name="connsiteY0" fmla="*/ 1063644 h 1063644"/>
                <a:gd name="connsiteX1" fmla="*/ 1049413 w 4381756"/>
                <a:gd name="connsiteY1" fmla="*/ 259709 h 1063644"/>
                <a:gd name="connsiteX2" fmla="*/ 4381756 w 4381756"/>
                <a:gd name="connsiteY2" fmla="*/ 57191 h 1063644"/>
                <a:gd name="connsiteX0" fmla="*/ 0 w 4381756"/>
                <a:gd name="connsiteY0" fmla="*/ 1052048 h 1052048"/>
                <a:gd name="connsiteX1" fmla="*/ 1049413 w 4381756"/>
                <a:gd name="connsiteY1" fmla="*/ 248113 h 1052048"/>
                <a:gd name="connsiteX2" fmla="*/ 4381756 w 4381756"/>
                <a:gd name="connsiteY2" fmla="*/ 45595 h 1052048"/>
                <a:gd name="connsiteX0" fmla="*/ 0 w 4381756"/>
                <a:gd name="connsiteY0" fmla="*/ 1006460 h 1006460"/>
                <a:gd name="connsiteX1" fmla="*/ 1049413 w 4381756"/>
                <a:gd name="connsiteY1" fmla="*/ 202525 h 1006460"/>
                <a:gd name="connsiteX2" fmla="*/ 4381756 w 4381756"/>
                <a:gd name="connsiteY2" fmla="*/ 7 h 1006460"/>
                <a:gd name="connsiteX0" fmla="*/ 0 w 4191512"/>
                <a:gd name="connsiteY0" fmla="*/ 838018 h 838018"/>
                <a:gd name="connsiteX1" fmla="*/ 1049413 w 4191512"/>
                <a:gd name="connsiteY1" fmla="*/ 34083 h 838018"/>
                <a:gd name="connsiteX2" fmla="*/ 4191512 w 4191512"/>
                <a:gd name="connsiteY2" fmla="*/ 138410 h 838018"/>
                <a:gd name="connsiteX0" fmla="*/ 0 w 4191512"/>
                <a:gd name="connsiteY0" fmla="*/ 699616 h 699616"/>
                <a:gd name="connsiteX1" fmla="*/ 963496 w 4191512"/>
                <a:gd name="connsiteY1" fmla="*/ 214800 h 699616"/>
                <a:gd name="connsiteX2" fmla="*/ 4191512 w 4191512"/>
                <a:gd name="connsiteY2" fmla="*/ 8 h 699616"/>
                <a:gd name="connsiteX0" fmla="*/ 0 w 4191512"/>
                <a:gd name="connsiteY0" fmla="*/ 699614 h 699614"/>
                <a:gd name="connsiteX1" fmla="*/ 963496 w 4191512"/>
                <a:gd name="connsiteY1" fmla="*/ 214798 h 699614"/>
                <a:gd name="connsiteX2" fmla="*/ 4191512 w 4191512"/>
                <a:gd name="connsiteY2" fmla="*/ 6 h 699614"/>
                <a:gd name="connsiteX0" fmla="*/ 0 w 4191512"/>
                <a:gd name="connsiteY0" fmla="*/ 699613 h 699613"/>
                <a:gd name="connsiteX1" fmla="*/ 601418 w 4191512"/>
                <a:gd name="connsiteY1" fmla="*/ 251619 h 699613"/>
                <a:gd name="connsiteX2" fmla="*/ 4191512 w 4191512"/>
                <a:gd name="connsiteY2" fmla="*/ 5 h 699613"/>
                <a:gd name="connsiteX0" fmla="*/ 0 w 4191512"/>
                <a:gd name="connsiteY0" fmla="*/ 699612 h 699612"/>
                <a:gd name="connsiteX1" fmla="*/ 650513 w 4191512"/>
                <a:gd name="connsiteY1" fmla="*/ 319124 h 699612"/>
                <a:gd name="connsiteX2" fmla="*/ 4191512 w 4191512"/>
                <a:gd name="connsiteY2" fmla="*/ 4 h 699612"/>
                <a:gd name="connsiteX0" fmla="*/ 0 w 4191512"/>
                <a:gd name="connsiteY0" fmla="*/ 699613 h 699613"/>
                <a:gd name="connsiteX1" fmla="*/ 699608 w 4191512"/>
                <a:gd name="connsiteY1" fmla="*/ 208660 h 699613"/>
                <a:gd name="connsiteX2" fmla="*/ 4191512 w 4191512"/>
                <a:gd name="connsiteY2" fmla="*/ 5 h 699613"/>
                <a:gd name="connsiteX0" fmla="*/ 0 w 4228333"/>
                <a:gd name="connsiteY0" fmla="*/ 577560 h 577560"/>
                <a:gd name="connsiteX1" fmla="*/ 699608 w 4228333"/>
                <a:gd name="connsiteY1" fmla="*/ 86607 h 577560"/>
                <a:gd name="connsiteX2" fmla="*/ 4228333 w 4228333"/>
                <a:gd name="connsiteY2" fmla="*/ 691 h 577560"/>
                <a:gd name="connsiteX0" fmla="*/ 0 w 4228333"/>
                <a:gd name="connsiteY0" fmla="*/ 576897 h 576897"/>
                <a:gd name="connsiteX1" fmla="*/ 699608 w 4228333"/>
                <a:gd name="connsiteY1" fmla="*/ 85944 h 576897"/>
                <a:gd name="connsiteX2" fmla="*/ 4228333 w 4228333"/>
                <a:gd name="connsiteY2" fmla="*/ 28 h 576897"/>
                <a:gd name="connsiteX0" fmla="*/ 0 w 4228333"/>
                <a:gd name="connsiteY0" fmla="*/ 577253 h 577253"/>
                <a:gd name="connsiteX1" fmla="*/ 1196698 w 4228333"/>
                <a:gd name="connsiteY1" fmla="*/ 55616 h 577253"/>
                <a:gd name="connsiteX2" fmla="*/ 4228333 w 4228333"/>
                <a:gd name="connsiteY2" fmla="*/ 384 h 57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8333" h="577253">
                  <a:moveTo>
                    <a:pt x="0" y="577253"/>
                  </a:moveTo>
                  <a:cubicBezTo>
                    <a:pt x="273093" y="203925"/>
                    <a:pt x="780411" y="114939"/>
                    <a:pt x="1196698" y="55616"/>
                  </a:cubicBezTo>
                  <a:cubicBezTo>
                    <a:pt x="1612985" y="-3707"/>
                    <a:pt x="2942649" y="-639"/>
                    <a:pt x="4228333" y="384"/>
                  </a:cubicBezTo>
                </a:path>
              </a:pathLst>
            </a:custGeom>
            <a:noFill/>
            <a:ln w="508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>
                <a:solidFill>
                  <a:schemeClr val="accent6">
                    <a:lumMod val="25000"/>
                  </a:schemeClr>
                </a:solidFill>
              </a:endParaRPr>
            </a:p>
          </p:txBody>
        </p:sp>
        <p:sp>
          <p:nvSpPr>
            <p:cNvPr id="25" name="textruta 24">
              <a:extLst>
                <a:ext uri="{FF2B5EF4-FFF2-40B4-BE49-F238E27FC236}">
                  <a16:creationId xmlns:a16="http://schemas.microsoft.com/office/drawing/2014/main" id="{22800194-BE67-A141-B5A2-8CA1C7C6E0C4}"/>
                </a:ext>
              </a:extLst>
            </p:cNvPr>
            <p:cNvSpPr txBox="1"/>
            <p:nvPr/>
          </p:nvSpPr>
          <p:spPr>
            <a:xfrm>
              <a:off x="6444177" y="4403314"/>
              <a:ext cx="17872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900" dirty="0">
                  <a:solidFill>
                    <a:schemeClr val="accent6">
                      <a:lumMod val="25000"/>
                    </a:schemeClr>
                  </a:solidFill>
                </a:rPr>
                <a:t>Användarcentrerad </a:t>
              </a:r>
            </a:p>
            <a:p>
              <a:pPr algn="ctr"/>
              <a:r>
                <a:rPr lang="sv-SE" sz="900" dirty="0">
                  <a:solidFill>
                    <a:schemeClr val="accent6">
                      <a:lumMod val="25000"/>
                    </a:schemeClr>
                  </a:solidFill>
                </a:rPr>
                <a:t>utveckling</a:t>
              </a: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8FF1D89B-7B1A-49C0-B6DE-9581723E41B9}"/>
              </a:ext>
            </a:extLst>
          </p:cNvPr>
          <p:cNvSpPr txBox="1">
            <a:spLocks/>
          </p:cNvSpPr>
          <p:nvPr/>
        </p:nvSpPr>
        <p:spPr>
          <a:xfrm>
            <a:off x="0" y="411509"/>
            <a:ext cx="6660232" cy="699404"/>
          </a:xfrm>
          <a:prstGeom prst="rect">
            <a:avLst/>
          </a:prstGeom>
          <a:solidFill>
            <a:schemeClr val="tx1"/>
          </a:solidFill>
        </p:spPr>
        <p:txBody>
          <a:bodyPr wrap="square" lIns="450000" tIns="72000" rIns="180000" bIns="7200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Kunskap tidigt i processen</a:t>
            </a:r>
          </a:p>
        </p:txBody>
      </p:sp>
    </p:spTree>
    <p:extLst>
      <p:ext uri="{BB962C8B-B14F-4D97-AF65-F5344CB8AC3E}">
        <p14:creationId xmlns:p14="http://schemas.microsoft.com/office/powerpoint/2010/main" val="37187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erson som knuffar på senbumling upp för backe. ">
            <a:extLst>
              <a:ext uri="{FF2B5EF4-FFF2-40B4-BE49-F238E27FC236}">
                <a16:creationId xmlns:a16="http://schemas.microsoft.com/office/drawing/2014/main" id="{31742C68-1867-8340-AF93-261CD78C7A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11510"/>
            <a:ext cx="7002000" cy="699404"/>
          </a:xfrm>
          <a:prstGeom prst="rect">
            <a:avLst/>
          </a:prstGeom>
          <a:solidFill>
            <a:schemeClr val="tx1"/>
          </a:solidFill>
        </p:spPr>
        <p:txBody>
          <a:bodyPr wrap="square" lIns="450000" tIns="72000" rIns="180000" bIns="7200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Verkar det </a:t>
            </a:r>
            <a:r>
              <a:rPr lang="sv-SE" dirty="0" err="1"/>
              <a:t>omständigt</a:t>
            </a:r>
            <a:r>
              <a:rPr lang="sv-S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0722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972086B8-1BF3-5B4C-887C-FA02DAF173FC}"/>
              </a:ext>
            </a:extLst>
          </p:cNvPr>
          <p:cNvSpPr txBox="1"/>
          <p:nvPr/>
        </p:nvSpPr>
        <p:spPr>
          <a:xfrm>
            <a:off x="3275856" y="3867894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Ebba  Myrsten</a:t>
            </a:r>
          </a:p>
          <a:p>
            <a:r>
              <a:rPr lang="sv-SE" dirty="0"/>
              <a:t>Partneransvarig och samordnare för testpersoner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C1A73F3-07CA-E94C-9D42-81D630C104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1215366"/>
            <a:ext cx="2317155" cy="23644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1004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17A3C2C-48B8-784E-BAC7-D32629269D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r>
              <a:rPr lang="sv-SE" dirty="0" err="1"/>
              <a:t>Maria.ström@funka.com</a:t>
            </a:r>
            <a:r>
              <a:rPr lang="sv-SE" dirty="0"/>
              <a:t> </a:t>
            </a:r>
          </a:p>
          <a:p>
            <a:r>
              <a:rPr lang="sv-SE" dirty="0" err="1"/>
              <a:t>Linus.ersson@funka.com</a:t>
            </a:r>
            <a:endParaRPr lang="sv-SE" dirty="0"/>
          </a:p>
          <a:p>
            <a:pPr lvl="0"/>
            <a:endParaRPr lang="sv-SE" dirty="0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6C6F1168-FDE6-3D42-8CE5-699A8185DE2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finns</a:t>
            </a:r>
            <a:r>
              <a:rPr lang="en-US" dirty="0"/>
              <a:t> </a:t>
            </a:r>
            <a:r>
              <a:rPr lang="en-US" dirty="0" err="1"/>
              <a:t>inga</a:t>
            </a:r>
            <a:r>
              <a:rPr lang="en-US" dirty="0"/>
              <a:t> </a:t>
            </a:r>
            <a:r>
              <a:rPr lang="en-US" dirty="0" err="1"/>
              <a:t>normalanvändare</a:t>
            </a:r>
            <a:endParaRPr lang="en-US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3187A06A-1AD6-7148-80FC-BFFCD1AF19A8}"/>
              </a:ext>
            </a:extLst>
          </p:cNvPr>
          <p:cNvSpPr txBox="1"/>
          <p:nvPr/>
        </p:nvSpPr>
        <p:spPr>
          <a:xfrm>
            <a:off x="3635896" y="415592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>
                <a:solidFill>
                  <a:schemeClr val="bg1"/>
                </a:solidFill>
              </a:rPr>
              <a:t>Josefin.wessman@funka.com</a:t>
            </a:r>
            <a:endParaRPr lang="sv-SE" dirty="0">
              <a:solidFill>
                <a:schemeClr val="bg1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4510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Personer som ler och arbetar. ">
            <a:extLst>
              <a:ext uri="{FF2B5EF4-FFF2-40B4-BE49-F238E27FC236}">
                <a16:creationId xmlns:a16="http://schemas.microsoft.com/office/drawing/2014/main" id="{E923B142-099C-E147-81EA-D9A1E7D6B4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06"/>
          <a:stretch/>
        </p:blipFill>
        <p:spPr>
          <a:xfrm>
            <a:off x="-25" y="0"/>
            <a:ext cx="9127395" cy="566809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067944" y="3599860"/>
            <a:ext cx="4695816" cy="1464120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900" dirty="0"/>
              <a:t>Nytt digitalt projekt!</a:t>
            </a:r>
            <a:endParaRPr lang="sv-SE" sz="2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13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upp 103">
            <a:extLst>
              <a:ext uri="{FF2B5EF4-FFF2-40B4-BE49-F238E27FC236}">
                <a16:creationId xmlns:a16="http://schemas.microsoft.com/office/drawing/2014/main" id="{F9E4950B-C4EC-114B-9331-4052DAAA1544}"/>
              </a:ext>
            </a:extLst>
          </p:cNvPr>
          <p:cNvGrpSpPr/>
          <p:nvPr/>
        </p:nvGrpSpPr>
        <p:grpSpPr>
          <a:xfrm>
            <a:off x="1809408" y="3324527"/>
            <a:ext cx="2727575" cy="1596559"/>
            <a:chOff x="1916433" y="3063422"/>
            <a:chExt cx="2727575" cy="1596559"/>
          </a:xfrm>
        </p:grpSpPr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AB34E01A-B653-6C4E-B7CF-3D1CE8EFF53B}"/>
                </a:ext>
              </a:extLst>
            </p:cNvPr>
            <p:cNvSpPr txBox="1"/>
            <p:nvPr/>
          </p:nvSpPr>
          <p:spPr>
            <a:xfrm>
              <a:off x="2950833" y="3154353"/>
              <a:ext cx="84510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500" dirty="0"/>
                <a:t>”</a:t>
              </a:r>
              <a:r>
                <a:rPr lang="sv-SE" sz="1500" dirty="0" err="1"/>
                <a:t>Agile</a:t>
              </a:r>
              <a:r>
                <a:rPr lang="sv-SE" sz="1500" dirty="0"/>
                <a:t>”</a:t>
              </a:r>
            </a:p>
          </p:txBody>
        </p:sp>
        <p:sp>
          <p:nvSpPr>
            <p:cNvPr id="57" name="textruta 56">
              <a:extLst>
                <a:ext uri="{FF2B5EF4-FFF2-40B4-BE49-F238E27FC236}">
                  <a16:creationId xmlns:a16="http://schemas.microsoft.com/office/drawing/2014/main" id="{D3BC5B72-7A16-E24B-9940-F34AC0619935}"/>
                </a:ext>
              </a:extLst>
            </p:cNvPr>
            <p:cNvSpPr txBox="1"/>
            <p:nvPr/>
          </p:nvSpPr>
          <p:spPr>
            <a:xfrm>
              <a:off x="2662801" y="3516142"/>
              <a:ext cx="135806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500" dirty="0"/>
                <a:t>”Mobile </a:t>
              </a:r>
              <a:r>
                <a:rPr lang="sv-SE" sz="1500" dirty="0" err="1"/>
                <a:t>first</a:t>
              </a:r>
              <a:r>
                <a:rPr lang="sv-SE" sz="1500" dirty="0"/>
                <a:t>”</a:t>
              </a:r>
            </a:p>
          </p:txBody>
        </p:sp>
        <p:sp>
          <p:nvSpPr>
            <p:cNvPr id="59" name="textruta 58">
              <a:extLst>
                <a:ext uri="{FF2B5EF4-FFF2-40B4-BE49-F238E27FC236}">
                  <a16:creationId xmlns:a16="http://schemas.microsoft.com/office/drawing/2014/main" id="{3813819E-907E-0D42-AFE0-5BC22D69EAE1}"/>
                </a:ext>
              </a:extLst>
            </p:cNvPr>
            <p:cNvSpPr txBox="1"/>
            <p:nvPr/>
          </p:nvSpPr>
          <p:spPr>
            <a:xfrm>
              <a:off x="2302761" y="3863555"/>
              <a:ext cx="226696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500" dirty="0"/>
                <a:t>”Komponentbibliotek”</a:t>
              </a:r>
            </a:p>
          </p:txBody>
        </p:sp>
        <p:sp>
          <p:nvSpPr>
            <p:cNvPr id="60" name="textruta 59">
              <a:extLst>
                <a:ext uri="{FF2B5EF4-FFF2-40B4-BE49-F238E27FC236}">
                  <a16:creationId xmlns:a16="http://schemas.microsoft.com/office/drawing/2014/main" id="{FEB460AC-71BB-2C41-B71F-DA8DD23D08F4}"/>
                </a:ext>
              </a:extLst>
            </p:cNvPr>
            <p:cNvSpPr txBox="1"/>
            <p:nvPr/>
          </p:nvSpPr>
          <p:spPr>
            <a:xfrm>
              <a:off x="2590793" y="4194546"/>
              <a:ext cx="149271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500" dirty="0"/>
                <a:t>”</a:t>
              </a:r>
              <a:r>
                <a:rPr lang="sv-SE" sz="1500" dirty="0" err="1"/>
                <a:t>Accessibility</a:t>
              </a:r>
              <a:r>
                <a:rPr lang="sv-SE" sz="1500" dirty="0"/>
                <a:t>”</a:t>
              </a:r>
            </a:p>
          </p:txBody>
        </p:sp>
        <p:sp>
          <p:nvSpPr>
            <p:cNvPr id="18" name="Rundad rektangulär pratbubbla 17">
              <a:extLst>
                <a:ext uri="{FF2B5EF4-FFF2-40B4-BE49-F238E27FC236}">
                  <a16:creationId xmlns:a16="http://schemas.microsoft.com/office/drawing/2014/main" id="{3CD8FCCA-1A90-4141-97D0-253C1C15B6BB}"/>
                </a:ext>
              </a:extLst>
            </p:cNvPr>
            <p:cNvSpPr/>
            <p:nvPr/>
          </p:nvSpPr>
          <p:spPr>
            <a:xfrm flipV="1">
              <a:off x="1916433" y="3063422"/>
              <a:ext cx="2727575" cy="1596559"/>
            </a:xfrm>
            <a:custGeom>
              <a:avLst/>
              <a:gdLst>
                <a:gd name="connsiteX0" fmla="*/ 0 w 2421813"/>
                <a:gd name="connsiteY0" fmla="*/ 266098 h 1596559"/>
                <a:gd name="connsiteX1" fmla="*/ 266098 w 2421813"/>
                <a:gd name="connsiteY1" fmla="*/ 0 h 1596559"/>
                <a:gd name="connsiteX2" fmla="*/ 403636 w 2421813"/>
                <a:gd name="connsiteY2" fmla="*/ 0 h 1596559"/>
                <a:gd name="connsiteX3" fmla="*/ 403636 w 2421813"/>
                <a:gd name="connsiteY3" fmla="*/ 0 h 1596559"/>
                <a:gd name="connsiteX4" fmla="*/ 1009089 w 2421813"/>
                <a:gd name="connsiteY4" fmla="*/ 0 h 1596559"/>
                <a:gd name="connsiteX5" fmla="*/ 2155715 w 2421813"/>
                <a:gd name="connsiteY5" fmla="*/ 0 h 1596559"/>
                <a:gd name="connsiteX6" fmla="*/ 2421813 w 2421813"/>
                <a:gd name="connsiteY6" fmla="*/ 266098 h 1596559"/>
                <a:gd name="connsiteX7" fmla="*/ 2421813 w 2421813"/>
                <a:gd name="connsiteY7" fmla="*/ 931326 h 1596559"/>
                <a:gd name="connsiteX8" fmla="*/ 2421813 w 2421813"/>
                <a:gd name="connsiteY8" fmla="*/ 931326 h 1596559"/>
                <a:gd name="connsiteX9" fmla="*/ 2421813 w 2421813"/>
                <a:gd name="connsiteY9" fmla="*/ 1330466 h 1596559"/>
                <a:gd name="connsiteX10" fmla="*/ 2421813 w 2421813"/>
                <a:gd name="connsiteY10" fmla="*/ 1330461 h 1596559"/>
                <a:gd name="connsiteX11" fmla="*/ 2155715 w 2421813"/>
                <a:gd name="connsiteY11" fmla="*/ 1596559 h 1596559"/>
                <a:gd name="connsiteX12" fmla="*/ 1009089 w 2421813"/>
                <a:gd name="connsiteY12" fmla="*/ 1596559 h 1596559"/>
                <a:gd name="connsiteX13" fmla="*/ 403636 w 2421813"/>
                <a:gd name="connsiteY13" fmla="*/ 1596559 h 1596559"/>
                <a:gd name="connsiteX14" fmla="*/ 403636 w 2421813"/>
                <a:gd name="connsiteY14" fmla="*/ 1596559 h 1596559"/>
                <a:gd name="connsiteX15" fmla="*/ 266098 w 2421813"/>
                <a:gd name="connsiteY15" fmla="*/ 1596559 h 1596559"/>
                <a:gd name="connsiteX16" fmla="*/ 0 w 2421813"/>
                <a:gd name="connsiteY16" fmla="*/ 1330461 h 1596559"/>
                <a:gd name="connsiteX17" fmla="*/ 0 w 2421813"/>
                <a:gd name="connsiteY17" fmla="*/ 1330466 h 1596559"/>
                <a:gd name="connsiteX18" fmla="*/ -503882 w 2421813"/>
                <a:gd name="connsiteY18" fmla="*/ 898033 h 1596559"/>
                <a:gd name="connsiteX19" fmla="*/ 0 w 2421813"/>
                <a:gd name="connsiteY19" fmla="*/ 931326 h 1596559"/>
                <a:gd name="connsiteX20" fmla="*/ 0 w 2421813"/>
                <a:gd name="connsiteY20" fmla="*/ 266098 h 1596559"/>
                <a:gd name="connsiteX0" fmla="*/ 503882 w 2925695"/>
                <a:gd name="connsiteY0" fmla="*/ 266098 h 1596559"/>
                <a:gd name="connsiteX1" fmla="*/ 769980 w 2925695"/>
                <a:gd name="connsiteY1" fmla="*/ 0 h 1596559"/>
                <a:gd name="connsiteX2" fmla="*/ 907518 w 2925695"/>
                <a:gd name="connsiteY2" fmla="*/ 0 h 1596559"/>
                <a:gd name="connsiteX3" fmla="*/ 907518 w 2925695"/>
                <a:gd name="connsiteY3" fmla="*/ 0 h 1596559"/>
                <a:gd name="connsiteX4" fmla="*/ 1512971 w 2925695"/>
                <a:gd name="connsiteY4" fmla="*/ 0 h 1596559"/>
                <a:gd name="connsiteX5" fmla="*/ 2659597 w 2925695"/>
                <a:gd name="connsiteY5" fmla="*/ 0 h 1596559"/>
                <a:gd name="connsiteX6" fmla="*/ 2925695 w 2925695"/>
                <a:gd name="connsiteY6" fmla="*/ 266098 h 1596559"/>
                <a:gd name="connsiteX7" fmla="*/ 2925695 w 2925695"/>
                <a:gd name="connsiteY7" fmla="*/ 931326 h 1596559"/>
                <a:gd name="connsiteX8" fmla="*/ 2925695 w 2925695"/>
                <a:gd name="connsiteY8" fmla="*/ 931326 h 1596559"/>
                <a:gd name="connsiteX9" fmla="*/ 2925695 w 2925695"/>
                <a:gd name="connsiteY9" fmla="*/ 1330466 h 1596559"/>
                <a:gd name="connsiteX10" fmla="*/ 2925695 w 2925695"/>
                <a:gd name="connsiteY10" fmla="*/ 1330461 h 1596559"/>
                <a:gd name="connsiteX11" fmla="*/ 2659597 w 2925695"/>
                <a:gd name="connsiteY11" fmla="*/ 1596559 h 1596559"/>
                <a:gd name="connsiteX12" fmla="*/ 1512971 w 2925695"/>
                <a:gd name="connsiteY12" fmla="*/ 1596559 h 1596559"/>
                <a:gd name="connsiteX13" fmla="*/ 907518 w 2925695"/>
                <a:gd name="connsiteY13" fmla="*/ 1596559 h 1596559"/>
                <a:gd name="connsiteX14" fmla="*/ 907518 w 2925695"/>
                <a:gd name="connsiteY14" fmla="*/ 1596559 h 1596559"/>
                <a:gd name="connsiteX15" fmla="*/ 769980 w 2925695"/>
                <a:gd name="connsiteY15" fmla="*/ 1596559 h 1596559"/>
                <a:gd name="connsiteX16" fmla="*/ 503882 w 2925695"/>
                <a:gd name="connsiteY16" fmla="*/ 1330461 h 1596559"/>
                <a:gd name="connsiteX17" fmla="*/ 503882 w 2925695"/>
                <a:gd name="connsiteY17" fmla="*/ 1330466 h 1596559"/>
                <a:gd name="connsiteX18" fmla="*/ 0 w 2925695"/>
                <a:gd name="connsiteY18" fmla="*/ 898033 h 1596559"/>
                <a:gd name="connsiteX19" fmla="*/ 496262 w 2925695"/>
                <a:gd name="connsiteY19" fmla="*/ 573186 h 1596559"/>
                <a:gd name="connsiteX20" fmla="*/ 503882 w 2925695"/>
                <a:gd name="connsiteY20" fmla="*/ 266098 h 1596559"/>
                <a:gd name="connsiteX0" fmla="*/ 503882 w 2925695"/>
                <a:gd name="connsiteY0" fmla="*/ 266098 h 1596559"/>
                <a:gd name="connsiteX1" fmla="*/ 769980 w 2925695"/>
                <a:gd name="connsiteY1" fmla="*/ 0 h 1596559"/>
                <a:gd name="connsiteX2" fmla="*/ 907518 w 2925695"/>
                <a:gd name="connsiteY2" fmla="*/ 0 h 1596559"/>
                <a:gd name="connsiteX3" fmla="*/ 907518 w 2925695"/>
                <a:gd name="connsiteY3" fmla="*/ 0 h 1596559"/>
                <a:gd name="connsiteX4" fmla="*/ 1512971 w 2925695"/>
                <a:gd name="connsiteY4" fmla="*/ 0 h 1596559"/>
                <a:gd name="connsiteX5" fmla="*/ 2659597 w 2925695"/>
                <a:gd name="connsiteY5" fmla="*/ 0 h 1596559"/>
                <a:gd name="connsiteX6" fmla="*/ 2925695 w 2925695"/>
                <a:gd name="connsiteY6" fmla="*/ 266098 h 1596559"/>
                <a:gd name="connsiteX7" fmla="*/ 2925695 w 2925695"/>
                <a:gd name="connsiteY7" fmla="*/ 931326 h 1596559"/>
                <a:gd name="connsiteX8" fmla="*/ 2925695 w 2925695"/>
                <a:gd name="connsiteY8" fmla="*/ 931326 h 1596559"/>
                <a:gd name="connsiteX9" fmla="*/ 2925695 w 2925695"/>
                <a:gd name="connsiteY9" fmla="*/ 1330466 h 1596559"/>
                <a:gd name="connsiteX10" fmla="*/ 2925695 w 2925695"/>
                <a:gd name="connsiteY10" fmla="*/ 1330461 h 1596559"/>
                <a:gd name="connsiteX11" fmla="*/ 2659597 w 2925695"/>
                <a:gd name="connsiteY11" fmla="*/ 1596559 h 1596559"/>
                <a:gd name="connsiteX12" fmla="*/ 1512971 w 2925695"/>
                <a:gd name="connsiteY12" fmla="*/ 1596559 h 1596559"/>
                <a:gd name="connsiteX13" fmla="*/ 907518 w 2925695"/>
                <a:gd name="connsiteY13" fmla="*/ 1596559 h 1596559"/>
                <a:gd name="connsiteX14" fmla="*/ 907518 w 2925695"/>
                <a:gd name="connsiteY14" fmla="*/ 1596559 h 1596559"/>
                <a:gd name="connsiteX15" fmla="*/ 769980 w 2925695"/>
                <a:gd name="connsiteY15" fmla="*/ 1596559 h 1596559"/>
                <a:gd name="connsiteX16" fmla="*/ 503882 w 2925695"/>
                <a:gd name="connsiteY16" fmla="*/ 1330461 h 1596559"/>
                <a:gd name="connsiteX17" fmla="*/ 496262 w 2925695"/>
                <a:gd name="connsiteY17" fmla="*/ 873266 h 1596559"/>
                <a:gd name="connsiteX18" fmla="*/ 0 w 2925695"/>
                <a:gd name="connsiteY18" fmla="*/ 898033 h 1596559"/>
                <a:gd name="connsiteX19" fmla="*/ 496262 w 2925695"/>
                <a:gd name="connsiteY19" fmla="*/ 573186 h 1596559"/>
                <a:gd name="connsiteX20" fmla="*/ 503882 w 2925695"/>
                <a:gd name="connsiteY20" fmla="*/ 266098 h 1596559"/>
                <a:gd name="connsiteX0" fmla="*/ 305762 w 2727575"/>
                <a:gd name="connsiteY0" fmla="*/ 266098 h 1596559"/>
                <a:gd name="connsiteX1" fmla="*/ 571860 w 2727575"/>
                <a:gd name="connsiteY1" fmla="*/ 0 h 1596559"/>
                <a:gd name="connsiteX2" fmla="*/ 709398 w 2727575"/>
                <a:gd name="connsiteY2" fmla="*/ 0 h 1596559"/>
                <a:gd name="connsiteX3" fmla="*/ 709398 w 2727575"/>
                <a:gd name="connsiteY3" fmla="*/ 0 h 1596559"/>
                <a:gd name="connsiteX4" fmla="*/ 1314851 w 2727575"/>
                <a:gd name="connsiteY4" fmla="*/ 0 h 1596559"/>
                <a:gd name="connsiteX5" fmla="*/ 2461477 w 2727575"/>
                <a:gd name="connsiteY5" fmla="*/ 0 h 1596559"/>
                <a:gd name="connsiteX6" fmla="*/ 2727575 w 2727575"/>
                <a:gd name="connsiteY6" fmla="*/ 266098 h 1596559"/>
                <a:gd name="connsiteX7" fmla="*/ 2727575 w 2727575"/>
                <a:gd name="connsiteY7" fmla="*/ 931326 h 1596559"/>
                <a:gd name="connsiteX8" fmla="*/ 2727575 w 2727575"/>
                <a:gd name="connsiteY8" fmla="*/ 931326 h 1596559"/>
                <a:gd name="connsiteX9" fmla="*/ 2727575 w 2727575"/>
                <a:gd name="connsiteY9" fmla="*/ 1330466 h 1596559"/>
                <a:gd name="connsiteX10" fmla="*/ 2727575 w 2727575"/>
                <a:gd name="connsiteY10" fmla="*/ 1330461 h 1596559"/>
                <a:gd name="connsiteX11" fmla="*/ 2461477 w 2727575"/>
                <a:gd name="connsiteY11" fmla="*/ 1596559 h 1596559"/>
                <a:gd name="connsiteX12" fmla="*/ 1314851 w 2727575"/>
                <a:gd name="connsiteY12" fmla="*/ 1596559 h 1596559"/>
                <a:gd name="connsiteX13" fmla="*/ 709398 w 2727575"/>
                <a:gd name="connsiteY13" fmla="*/ 1596559 h 1596559"/>
                <a:gd name="connsiteX14" fmla="*/ 709398 w 2727575"/>
                <a:gd name="connsiteY14" fmla="*/ 1596559 h 1596559"/>
                <a:gd name="connsiteX15" fmla="*/ 571860 w 2727575"/>
                <a:gd name="connsiteY15" fmla="*/ 1596559 h 1596559"/>
                <a:gd name="connsiteX16" fmla="*/ 305762 w 2727575"/>
                <a:gd name="connsiteY16" fmla="*/ 1330461 h 1596559"/>
                <a:gd name="connsiteX17" fmla="*/ 298142 w 2727575"/>
                <a:gd name="connsiteY17" fmla="*/ 873266 h 1596559"/>
                <a:gd name="connsiteX18" fmla="*/ 0 w 2727575"/>
                <a:gd name="connsiteY18" fmla="*/ 852313 h 1596559"/>
                <a:gd name="connsiteX19" fmla="*/ 298142 w 2727575"/>
                <a:gd name="connsiteY19" fmla="*/ 573186 h 1596559"/>
                <a:gd name="connsiteX20" fmla="*/ 305762 w 2727575"/>
                <a:gd name="connsiteY20" fmla="*/ 266098 h 159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27575" h="1596559">
                  <a:moveTo>
                    <a:pt x="305762" y="266098"/>
                  </a:moveTo>
                  <a:cubicBezTo>
                    <a:pt x="305762" y="119136"/>
                    <a:pt x="424898" y="0"/>
                    <a:pt x="571860" y="0"/>
                  </a:cubicBezTo>
                  <a:lnTo>
                    <a:pt x="709398" y="0"/>
                  </a:lnTo>
                  <a:lnTo>
                    <a:pt x="709398" y="0"/>
                  </a:lnTo>
                  <a:lnTo>
                    <a:pt x="1314851" y="0"/>
                  </a:lnTo>
                  <a:lnTo>
                    <a:pt x="2461477" y="0"/>
                  </a:lnTo>
                  <a:cubicBezTo>
                    <a:pt x="2608439" y="0"/>
                    <a:pt x="2727575" y="119136"/>
                    <a:pt x="2727575" y="266098"/>
                  </a:cubicBezTo>
                  <a:lnTo>
                    <a:pt x="2727575" y="931326"/>
                  </a:lnTo>
                  <a:lnTo>
                    <a:pt x="2727575" y="931326"/>
                  </a:lnTo>
                  <a:lnTo>
                    <a:pt x="2727575" y="1330466"/>
                  </a:lnTo>
                  <a:lnTo>
                    <a:pt x="2727575" y="1330461"/>
                  </a:lnTo>
                  <a:cubicBezTo>
                    <a:pt x="2727575" y="1477423"/>
                    <a:pt x="2608439" y="1596559"/>
                    <a:pt x="2461477" y="1596559"/>
                  </a:cubicBezTo>
                  <a:lnTo>
                    <a:pt x="1314851" y="1596559"/>
                  </a:lnTo>
                  <a:lnTo>
                    <a:pt x="709398" y="1596559"/>
                  </a:lnTo>
                  <a:lnTo>
                    <a:pt x="709398" y="1596559"/>
                  </a:lnTo>
                  <a:lnTo>
                    <a:pt x="571860" y="1596559"/>
                  </a:lnTo>
                  <a:cubicBezTo>
                    <a:pt x="424898" y="1596559"/>
                    <a:pt x="305762" y="1477423"/>
                    <a:pt x="305762" y="1330461"/>
                  </a:cubicBezTo>
                  <a:lnTo>
                    <a:pt x="298142" y="873266"/>
                  </a:lnTo>
                  <a:lnTo>
                    <a:pt x="0" y="852313"/>
                  </a:lnTo>
                  <a:lnTo>
                    <a:pt x="298142" y="573186"/>
                  </a:lnTo>
                  <a:cubicBezTo>
                    <a:pt x="298142" y="351443"/>
                    <a:pt x="305762" y="487841"/>
                    <a:pt x="305762" y="266098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grpSp>
        <p:nvGrpSpPr>
          <p:cNvPr id="111" name="Grupp 110">
            <a:extLst>
              <a:ext uri="{FF2B5EF4-FFF2-40B4-BE49-F238E27FC236}">
                <a16:creationId xmlns:a16="http://schemas.microsoft.com/office/drawing/2014/main" id="{6A6FF2C5-B78E-0A42-89A6-24741BBF3931}"/>
              </a:ext>
            </a:extLst>
          </p:cNvPr>
          <p:cNvGrpSpPr/>
          <p:nvPr/>
        </p:nvGrpSpPr>
        <p:grpSpPr>
          <a:xfrm>
            <a:off x="879561" y="1248723"/>
            <a:ext cx="1342635" cy="480530"/>
            <a:chOff x="879561" y="1227124"/>
            <a:chExt cx="1342635" cy="480530"/>
          </a:xfrm>
        </p:grpSpPr>
        <p:sp>
          <p:nvSpPr>
            <p:cNvPr id="33" name="Rektangel med rundade hörn 32">
              <a:extLst>
                <a:ext uri="{FF2B5EF4-FFF2-40B4-BE49-F238E27FC236}">
                  <a16:creationId xmlns:a16="http://schemas.microsoft.com/office/drawing/2014/main" id="{967B3893-5431-544F-9EF1-92CD239BF436}"/>
                </a:ext>
              </a:extLst>
            </p:cNvPr>
            <p:cNvSpPr/>
            <p:nvPr/>
          </p:nvSpPr>
          <p:spPr>
            <a:xfrm>
              <a:off x="879561" y="1227124"/>
              <a:ext cx="1342634" cy="4805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9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4" name="textruta 33">
              <a:extLst>
                <a:ext uri="{FF2B5EF4-FFF2-40B4-BE49-F238E27FC236}">
                  <a16:creationId xmlns:a16="http://schemas.microsoft.com/office/drawing/2014/main" id="{7D22BC46-7BA1-E245-9C08-389A6AE879A9}"/>
                </a:ext>
              </a:extLst>
            </p:cNvPr>
            <p:cNvSpPr txBox="1"/>
            <p:nvPr/>
          </p:nvSpPr>
          <p:spPr>
            <a:xfrm>
              <a:off x="879561" y="1293139"/>
              <a:ext cx="13426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dirty="0"/>
                <a:t>Workshop</a:t>
              </a:r>
              <a:endParaRPr lang="sv-SE" dirty="0"/>
            </a:p>
          </p:txBody>
        </p:sp>
      </p:grpSp>
      <p:grpSp>
        <p:nvGrpSpPr>
          <p:cNvPr id="112" name="Grupp 111">
            <a:extLst>
              <a:ext uri="{FF2B5EF4-FFF2-40B4-BE49-F238E27FC236}">
                <a16:creationId xmlns:a16="http://schemas.microsoft.com/office/drawing/2014/main" id="{AE2686F3-A4E5-3749-86AC-1129738577ED}"/>
              </a:ext>
            </a:extLst>
          </p:cNvPr>
          <p:cNvGrpSpPr/>
          <p:nvPr/>
        </p:nvGrpSpPr>
        <p:grpSpPr>
          <a:xfrm>
            <a:off x="848682" y="1012882"/>
            <a:ext cx="1434690" cy="523704"/>
            <a:chOff x="925878" y="987690"/>
            <a:chExt cx="1434690" cy="523704"/>
          </a:xfrm>
        </p:grpSpPr>
        <p:sp>
          <p:nvSpPr>
            <p:cNvPr id="22" name="Hjärta 21">
              <a:extLst>
                <a:ext uri="{FF2B5EF4-FFF2-40B4-BE49-F238E27FC236}">
                  <a16:creationId xmlns:a16="http://schemas.microsoft.com/office/drawing/2014/main" id="{D083259A-67A6-6543-A1D7-FC4A641E377B}"/>
                </a:ext>
              </a:extLst>
            </p:cNvPr>
            <p:cNvSpPr/>
            <p:nvPr/>
          </p:nvSpPr>
          <p:spPr>
            <a:xfrm rot="20554003">
              <a:off x="925878" y="1114571"/>
              <a:ext cx="328764" cy="273970"/>
            </a:xfrm>
            <a:prstGeom prst="heart">
              <a:avLst/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62" name="Hjärta 61">
              <a:extLst>
                <a:ext uri="{FF2B5EF4-FFF2-40B4-BE49-F238E27FC236}">
                  <a16:creationId xmlns:a16="http://schemas.microsoft.com/office/drawing/2014/main" id="{F3B04CD8-58C9-644C-A99A-ED5A222A164F}"/>
                </a:ext>
              </a:extLst>
            </p:cNvPr>
            <p:cNvSpPr/>
            <p:nvPr/>
          </p:nvSpPr>
          <p:spPr>
            <a:xfrm>
              <a:off x="1509621" y="987690"/>
              <a:ext cx="328764" cy="273970"/>
            </a:xfrm>
            <a:prstGeom prst="heart">
              <a:avLst/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3" name="Hjärta 62">
              <a:extLst>
                <a:ext uri="{FF2B5EF4-FFF2-40B4-BE49-F238E27FC236}">
                  <a16:creationId xmlns:a16="http://schemas.microsoft.com/office/drawing/2014/main" id="{FC8F92E3-6C99-5749-B961-E63768FB03A2}"/>
                </a:ext>
              </a:extLst>
            </p:cNvPr>
            <p:cNvSpPr/>
            <p:nvPr/>
          </p:nvSpPr>
          <p:spPr>
            <a:xfrm rot="1508422">
              <a:off x="2031804" y="1237424"/>
              <a:ext cx="328764" cy="273970"/>
            </a:xfrm>
            <a:prstGeom prst="heart">
              <a:avLst/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03" name="Grupp 102">
            <a:extLst>
              <a:ext uri="{FF2B5EF4-FFF2-40B4-BE49-F238E27FC236}">
                <a16:creationId xmlns:a16="http://schemas.microsoft.com/office/drawing/2014/main" id="{EAEE4626-F69A-294C-A0F0-BF2D7A74AE07}"/>
              </a:ext>
            </a:extLst>
          </p:cNvPr>
          <p:cNvGrpSpPr/>
          <p:nvPr/>
        </p:nvGrpSpPr>
        <p:grpSpPr>
          <a:xfrm>
            <a:off x="209881" y="289312"/>
            <a:ext cx="2890535" cy="4266757"/>
            <a:chOff x="209881" y="289312"/>
            <a:chExt cx="2890535" cy="4266757"/>
          </a:xfrm>
        </p:grpSpPr>
        <p:sp>
          <p:nvSpPr>
            <p:cNvPr id="54" name="textruta 53">
              <a:extLst>
                <a:ext uri="{FF2B5EF4-FFF2-40B4-BE49-F238E27FC236}">
                  <a16:creationId xmlns:a16="http://schemas.microsoft.com/office/drawing/2014/main" id="{82DF217A-0EF8-6245-A68A-0EEB0FD20481}"/>
                </a:ext>
              </a:extLst>
            </p:cNvPr>
            <p:cNvSpPr txBox="1"/>
            <p:nvPr/>
          </p:nvSpPr>
          <p:spPr>
            <a:xfrm>
              <a:off x="209881" y="289312"/>
              <a:ext cx="2890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b="1" i="1" dirty="0">
                  <a:solidFill>
                    <a:srgbClr val="0E7298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The </a:t>
              </a:r>
              <a:r>
                <a:rPr lang="sv-SE" sz="2400" b="1" i="1" dirty="0" err="1">
                  <a:solidFill>
                    <a:srgbClr val="0E7298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Hippna</a:t>
              </a:r>
              <a:r>
                <a:rPr lang="sv-SE" sz="2400" b="1" i="1" dirty="0">
                  <a:solidFill>
                    <a:srgbClr val="0E7298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r>
                <a:rPr lang="sv-SE" sz="2400" b="1" i="1" dirty="0" err="1">
                  <a:solidFill>
                    <a:srgbClr val="0E7298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way</a:t>
              </a:r>
              <a:endParaRPr lang="sv-SE" sz="2400" b="1" i="1" dirty="0">
                <a:solidFill>
                  <a:srgbClr val="0E7298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grpSp>
          <p:nvGrpSpPr>
            <p:cNvPr id="91" name="Grupp 90">
              <a:extLst>
                <a:ext uri="{FF2B5EF4-FFF2-40B4-BE49-F238E27FC236}">
                  <a16:creationId xmlns:a16="http://schemas.microsoft.com/office/drawing/2014/main" id="{0B370E2B-3D26-E64C-81A9-28395D69FE79}"/>
                </a:ext>
              </a:extLst>
            </p:cNvPr>
            <p:cNvGrpSpPr/>
            <p:nvPr/>
          </p:nvGrpSpPr>
          <p:grpSpPr>
            <a:xfrm>
              <a:off x="469174" y="3510629"/>
              <a:ext cx="1239442" cy="1045440"/>
              <a:chOff x="469174" y="3366268"/>
              <a:chExt cx="1239442" cy="1045440"/>
            </a:xfrm>
          </p:grpSpPr>
          <p:sp>
            <p:nvSpPr>
              <p:cNvPr id="85" name="Frihandsfigur 84">
                <a:extLst>
                  <a:ext uri="{FF2B5EF4-FFF2-40B4-BE49-F238E27FC236}">
                    <a16:creationId xmlns:a16="http://schemas.microsoft.com/office/drawing/2014/main" id="{88236F89-DBC5-F640-9F33-7132505D2C6C}"/>
                  </a:ext>
                </a:extLst>
              </p:cNvPr>
              <p:cNvSpPr/>
              <p:nvPr/>
            </p:nvSpPr>
            <p:spPr>
              <a:xfrm>
                <a:off x="913342" y="3366268"/>
                <a:ext cx="783916" cy="731433"/>
              </a:xfrm>
              <a:custGeom>
                <a:avLst/>
                <a:gdLst>
                  <a:gd name="connsiteX0" fmla="*/ 0 w 701723"/>
                  <a:gd name="connsiteY0" fmla="*/ 523998 h 611424"/>
                  <a:gd name="connsiteX1" fmla="*/ 148975 w 701723"/>
                  <a:gd name="connsiteY1" fmla="*/ 179813 h 611424"/>
                  <a:gd name="connsiteX2" fmla="*/ 313362 w 701723"/>
                  <a:gd name="connsiteY2" fmla="*/ 16 h 611424"/>
                  <a:gd name="connsiteX3" fmla="*/ 303088 w 701723"/>
                  <a:gd name="connsiteY3" fmla="*/ 169539 h 611424"/>
                  <a:gd name="connsiteX4" fmla="*/ 380144 w 701723"/>
                  <a:gd name="connsiteY4" fmla="*/ 215773 h 611424"/>
                  <a:gd name="connsiteX5" fmla="*/ 457200 w 701723"/>
                  <a:gd name="connsiteY5" fmla="*/ 323652 h 611424"/>
                  <a:gd name="connsiteX6" fmla="*/ 647272 w 701723"/>
                  <a:gd name="connsiteY6" fmla="*/ 431530 h 611424"/>
                  <a:gd name="connsiteX7" fmla="*/ 698643 w 701723"/>
                  <a:gd name="connsiteY7" fmla="*/ 539409 h 611424"/>
                  <a:gd name="connsiteX8" fmla="*/ 662683 w 701723"/>
                  <a:gd name="connsiteY8" fmla="*/ 611328 h 611424"/>
                  <a:gd name="connsiteX9" fmla="*/ 395555 w 701723"/>
                  <a:gd name="connsiteY9" fmla="*/ 554820 h 611424"/>
                  <a:gd name="connsiteX10" fmla="*/ 241443 w 701723"/>
                  <a:gd name="connsiteY10" fmla="*/ 554820 h 611424"/>
                  <a:gd name="connsiteX11" fmla="*/ 164386 w 701723"/>
                  <a:gd name="connsiteY11" fmla="*/ 441804 h 611424"/>
                  <a:gd name="connsiteX0" fmla="*/ 0 w 845561"/>
                  <a:gd name="connsiteY0" fmla="*/ 904142 h 904142"/>
                  <a:gd name="connsiteX1" fmla="*/ 292813 w 845561"/>
                  <a:gd name="connsiteY1" fmla="*/ 179813 h 904142"/>
                  <a:gd name="connsiteX2" fmla="*/ 457200 w 845561"/>
                  <a:gd name="connsiteY2" fmla="*/ 16 h 904142"/>
                  <a:gd name="connsiteX3" fmla="*/ 446926 w 845561"/>
                  <a:gd name="connsiteY3" fmla="*/ 169539 h 904142"/>
                  <a:gd name="connsiteX4" fmla="*/ 523982 w 845561"/>
                  <a:gd name="connsiteY4" fmla="*/ 215773 h 904142"/>
                  <a:gd name="connsiteX5" fmla="*/ 601038 w 845561"/>
                  <a:gd name="connsiteY5" fmla="*/ 323652 h 904142"/>
                  <a:gd name="connsiteX6" fmla="*/ 791110 w 845561"/>
                  <a:gd name="connsiteY6" fmla="*/ 431530 h 904142"/>
                  <a:gd name="connsiteX7" fmla="*/ 842481 w 845561"/>
                  <a:gd name="connsiteY7" fmla="*/ 539409 h 904142"/>
                  <a:gd name="connsiteX8" fmla="*/ 806521 w 845561"/>
                  <a:gd name="connsiteY8" fmla="*/ 611328 h 904142"/>
                  <a:gd name="connsiteX9" fmla="*/ 539393 w 845561"/>
                  <a:gd name="connsiteY9" fmla="*/ 554820 h 904142"/>
                  <a:gd name="connsiteX10" fmla="*/ 385281 w 845561"/>
                  <a:gd name="connsiteY10" fmla="*/ 554820 h 904142"/>
                  <a:gd name="connsiteX11" fmla="*/ 308224 w 845561"/>
                  <a:gd name="connsiteY11" fmla="*/ 441804 h 904142"/>
                  <a:gd name="connsiteX0" fmla="*/ 0 w 845561"/>
                  <a:gd name="connsiteY0" fmla="*/ 904142 h 904142"/>
                  <a:gd name="connsiteX1" fmla="*/ 292813 w 845561"/>
                  <a:gd name="connsiteY1" fmla="*/ 179813 h 904142"/>
                  <a:gd name="connsiteX2" fmla="*/ 457200 w 845561"/>
                  <a:gd name="connsiteY2" fmla="*/ 16 h 904142"/>
                  <a:gd name="connsiteX3" fmla="*/ 446926 w 845561"/>
                  <a:gd name="connsiteY3" fmla="*/ 169539 h 904142"/>
                  <a:gd name="connsiteX4" fmla="*/ 523982 w 845561"/>
                  <a:gd name="connsiteY4" fmla="*/ 215773 h 904142"/>
                  <a:gd name="connsiteX5" fmla="*/ 601038 w 845561"/>
                  <a:gd name="connsiteY5" fmla="*/ 323652 h 904142"/>
                  <a:gd name="connsiteX6" fmla="*/ 791110 w 845561"/>
                  <a:gd name="connsiteY6" fmla="*/ 431530 h 904142"/>
                  <a:gd name="connsiteX7" fmla="*/ 842481 w 845561"/>
                  <a:gd name="connsiteY7" fmla="*/ 539409 h 904142"/>
                  <a:gd name="connsiteX8" fmla="*/ 806521 w 845561"/>
                  <a:gd name="connsiteY8" fmla="*/ 611328 h 904142"/>
                  <a:gd name="connsiteX9" fmla="*/ 539393 w 845561"/>
                  <a:gd name="connsiteY9" fmla="*/ 554820 h 904142"/>
                  <a:gd name="connsiteX10" fmla="*/ 385281 w 845561"/>
                  <a:gd name="connsiteY10" fmla="*/ 554820 h 904142"/>
                  <a:gd name="connsiteX11" fmla="*/ 308224 w 845561"/>
                  <a:gd name="connsiteY11" fmla="*/ 441804 h 904142"/>
                  <a:gd name="connsiteX0" fmla="*/ 0 w 814738"/>
                  <a:gd name="connsiteY0" fmla="*/ 796264 h 796264"/>
                  <a:gd name="connsiteX1" fmla="*/ 261990 w 814738"/>
                  <a:gd name="connsiteY1" fmla="*/ 179813 h 796264"/>
                  <a:gd name="connsiteX2" fmla="*/ 426377 w 814738"/>
                  <a:gd name="connsiteY2" fmla="*/ 16 h 796264"/>
                  <a:gd name="connsiteX3" fmla="*/ 416103 w 814738"/>
                  <a:gd name="connsiteY3" fmla="*/ 169539 h 796264"/>
                  <a:gd name="connsiteX4" fmla="*/ 493159 w 814738"/>
                  <a:gd name="connsiteY4" fmla="*/ 215773 h 796264"/>
                  <a:gd name="connsiteX5" fmla="*/ 570215 w 814738"/>
                  <a:gd name="connsiteY5" fmla="*/ 323652 h 796264"/>
                  <a:gd name="connsiteX6" fmla="*/ 760287 w 814738"/>
                  <a:gd name="connsiteY6" fmla="*/ 431530 h 796264"/>
                  <a:gd name="connsiteX7" fmla="*/ 811658 w 814738"/>
                  <a:gd name="connsiteY7" fmla="*/ 539409 h 796264"/>
                  <a:gd name="connsiteX8" fmla="*/ 775698 w 814738"/>
                  <a:gd name="connsiteY8" fmla="*/ 611328 h 796264"/>
                  <a:gd name="connsiteX9" fmla="*/ 508570 w 814738"/>
                  <a:gd name="connsiteY9" fmla="*/ 554820 h 796264"/>
                  <a:gd name="connsiteX10" fmla="*/ 354458 w 814738"/>
                  <a:gd name="connsiteY10" fmla="*/ 554820 h 796264"/>
                  <a:gd name="connsiteX11" fmla="*/ 277401 w 814738"/>
                  <a:gd name="connsiteY11" fmla="*/ 441804 h 796264"/>
                  <a:gd name="connsiteX0" fmla="*/ 0 w 783916"/>
                  <a:gd name="connsiteY0" fmla="*/ 785990 h 785990"/>
                  <a:gd name="connsiteX1" fmla="*/ 231168 w 783916"/>
                  <a:gd name="connsiteY1" fmla="*/ 179813 h 785990"/>
                  <a:gd name="connsiteX2" fmla="*/ 395555 w 783916"/>
                  <a:gd name="connsiteY2" fmla="*/ 16 h 785990"/>
                  <a:gd name="connsiteX3" fmla="*/ 385281 w 783916"/>
                  <a:gd name="connsiteY3" fmla="*/ 169539 h 785990"/>
                  <a:gd name="connsiteX4" fmla="*/ 462337 w 783916"/>
                  <a:gd name="connsiteY4" fmla="*/ 215773 h 785990"/>
                  <a:gd name="connsiteX5" fmla="*/ 539393 w 783916"/>
                  <a:gd name="connsiteY5" fmla="*/ 323652 h 785990"/>
                  <a:gd name="connsiteX6" fmla="*/ 729465 w 783916"/>
                  <a:gd name="connsiteY6" fmla="*/ 431530 h 785990"/>
                  <a:gd name="connsiteX7" fmla="*/ 780836 w 783916"/>
                  <a:gd name="connsiteY7" fmla="*/ 539409 h 785990"/>
                  <a:gd name="connsiteX8" fmla="*/ 744876 w 783916"/>
                  <a:gd name="connsiteY8" fmla="*/ 611328 h 785990"/>
                  <a:gd name="connsiteX9" fmla="*/ 477748 w 783916"/>
                  <a:gd name="connsiteY9" fmla="*/ 554820 h 785990"/>
                  <a:gd name="connsiteX10" fmla="*/ 323636 w 783916"/>
                  <a:gd name="connsiteY10" fmla="*/ 554820 h 785990"/>
                  <a:gd name="connsiteX11" fmla="*/ 246579 w 783916"/>
                  <a:gd name="connsiteY11" fmla="*/ 441804 h 785990"/>
                  <a:gd name="connsiteX0" fmla="*/ 0 w 783916"/>
                  <a:gd name="connsiteY0" fmla="*/ 785990 h 785990"/>
                  <a:gd name="connsiteX1" fmla="*/ 231168 w 783916"/>
                  <a:gd name="connsiteY1" fmla="*/ 179813 h 785990"/>
                  <a:gd name="connsiteX2" fmla="*/ 395555 w 783916"/>
                  <a:gd name="connsiteY2" fmla="*/ 16 h 785990"/>
                  <a:gd name="connsiteX3" fmla="*/ 385281 w 783916"/>
                  <a:gd name="connsiteY3" fmla="*/ 169539 h 785990"/>
                  <a:gd name="connsiteX4" fmla="*/ 462337 w 783916"/>
                  <a:gd name="connsiteY4" fmla="*/ 215773 h 785990"/>
                  <a:gd name="connsiteX5" fmla="*/ 539393 w 783916"/>
                  <a:gd name="connsiteY5" fmla="*/ 323652 h 785990"/>
                  <a:gd name="connsiteX6" fmla="*/ 729465 w 783916"/>
                  <a:gd name="connsiteY6" fmla="*/ 431530 h 785990"/>
                  <a:gd name="connsiteX7" fmla="*/ 780836 w 783916"/>
                  <a:gd name="connsiteY7" fmla="*/ 539409 h 785990"/>
                  <a:gd name="connsiteX8" fmla="*/ 744876 w 783916"/>
                  <a:gd name="connsiteY8" fmla="*/ 611328 h 785990"/>
                  <a:gd name="connsiteX9" fmla="*/ 477748 w 783916"/>
                  <a:gd name="connsiteY9" fmla="*/ 554820 h 785990"/>
                  <a:gd name="connsiteX10" fmla="*/ 323636 w 783916"/>
                  <a:gd name="connsiteY10" fmla="*/ 554820 h 785990"/>
                  <a:gd name="connsiteX11" fmla="*/ 246579 w 783916"/>
                  <a:gd name="connsiteY11" fmla="*/ 441804 h 785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83916" h="785990">
                    <a:moveTo>
                      <a:pt x="0" y="785990"/>
                    </a:moveTo>
                    <a:cubicBezTo>
                      <a:pt x="104883" y="400709"/>
                      <a:pt x="165242" y="310809"/>
                      <a:pt x="231168" y="179813"/>
                    </a:cubicBezTo>
                    <a:cubicBezTo>
                      <a:pt x="297094" y="48817"/>
                      <a:pt x="369870" y="1728"/>
                      <a:pt x="395555" y="16"/>
                    </a:cubicBezTo>
                    <a:cubicBezTo>
                      <a:pt x="421240" y="-1696"/>
                      <a:pt x="374151" y="133580"/>
                      <a:pt x="385281" y="169539"/>
                    </a:cubicBezTo>
                    <a:cubicBezTo>
                      <a:pt x="396411" y="205498"/>
                      <a:pt x="436652" y="190088"/>
                      <a:pt x="462337" y="215773"/>
                    </a:cubicBezTo>
                    <a:cubicBezTo>
                      <a:pt x="488022" y="241458"/>
                      <a:pt x="494872" y="287692"/>
                      <a:pt x="539393" y="323652"/>
                    </a:cubicBezTo>
                    <a:cubicBezTo>
                      <a:pt x="583914" y="359612"/>
                      <a:pt x="689225" y="395571"/>
                      <a:pt x="729465" y="431530"/>
                    </a:cubicBezTo>
                    <a:cubicBezTo>
                      <a:pt x="769705" y="467489"/>
                      <a:pt x="778268" y="509443"/>
                      <a:pt x="780836" y="539409"/>
                    </a:cubicBezTo>
                    <a:cubicBezTo>
                      <a:pt x="783405" y="569375"/>
                      <a:pt x="795391" y="608760"/>
                      <a:pt x="744876" y="611328"/>
                    </a:cubicBezTo>
                    <a:cubicBezTo>
                      <a:pt x="694361" y="613897"/>
                      <a:pt x="547955" y="564238"/>
                      <a:pt x="477748" y="554820"/>
                    </a:cubicBezTo>
                    <a:cubicBezTo>
                      <a:pt x="407541" y="545402"/>
                      <a:pt x="362164" y="573656"/>
                      <a:pt x="323636" y="554820"/>
                    </a:cubicBezTo>
                    <a:cubicBezTo>
                      <a:pt x="285108" y="535984"/>
                      <a:pt x="265843" y="488894"/>
                      <a:pt x="246579" y="441804"/>
                    </a:cubicBezTo>
                  </a:path>
                </a:pathLst>
              </a:custGeom>
              <a:noFill/>
              <a:ln cap="rnd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86" name="Frihandsfigur 85">
                <a:extLst>
                  <a:ext uri="{FF2B5EF4-FFF2-40B4-BE49-F238E27FC236}">
                    <a16:creationId xmlns:a16="http://schemas.microsoft.com/office/drawing/2014/main" id="{ED539552-4ADD-0243-8C05-FE60CE78A6B6}"/>
                  </a:ext>
                </a:extLst>
              </p:cNvPr>
              <p:cNvSpPr/>
              <p:nvPr/>
            </p:nvSpPr>
            <p:spPr>
              <a:xfrm rot="20716486">
                <a:off x="1256006" y="3894237"/>
                <a:ext cx="87552" cy="240796"/>
              </a:xfrm>
              <a:custGeom>
                <a:avLst/>
                <a:gdLst>
                  <a:gd name="connsiteX0" fmla="*/ 77056 w 77056"/>
                  <a:gd name="connsiteY0" fmla="*/ 0 h 282539"/>
                  <a:gd name="connsiteX1" fmla="*/ 30822 w 77056"/>
                  <a:gd name="connsiteY1" fmla="*/ 164387 h 282539"/>
                  <a:gd name="connsiteX2" fmla="*/ 0 w 77056"/>
                  <a:gd name="connsiteY2" fmla="*/ 282539 h 282539"/>
                  <a:gd name="connsiteX0" fmla="*/ 875 w 259123"/>
                  <a:gd name="connsiteY0" fmla="*/ 0 h 236305"/>
                  <a:gd name="connsiteX1" fmla="*/ 247454 w 259123"/>
                  <a:gd name="connsiteY1" fmla="*/ 118153 h 236305"/>
                  <a:gd name="connsiteX2" fmla="*/ 216632 w 259123"/>
                  <a:gd name="connsiteY2" fmla="*/ 236305 h 236305"/>
                  <a:gd name="connsiteX0" fmla="*/ 102742 w 102742"/>
                  <a:gd name="connsiteY0" fmla="*/ 0 h 323636"/>
                  <a:gd name="connsiteX1" fmla="*/ 30822 w 102742"/>
                  <a:gd name="connsiteY1" fmla="*/ 205484 h 323636"/>
                  <a:gd name="connsiteX2" fmla="*/ 0 w 102742"/>
                  <a:gd name="connsiteY2" fmla="*/ 323636 h 323636"/>
                  <a:gd name="connsiteX0" fmla="*/ 102742 w 102742"/>
                  <a:gd name="connsiteY0" fmla="*/ 0 h 323636"/>
                  <a:gd name="connsiteX1" fmla="*/ 66782 w 102742"/>
                  <a:gd name="connsiteY1" fmla="*/ 200346 h 323636"/>
                  <a:gd name="connsiteX2" fmla="*/ 0 w 102742"/>
                  <a:gd name="connsiteY2" fmla="*/ 323636 h 323636"/>
                  <a:gd name="connsiteX0" fmla="*/ 56508 w 56508"/>
                  <a:gd name="connsiteY0" fmla="*/ 0 h 344184"/>
                  <a:gd name="connsiteX1" fmla="*/ 20548 w 56508"/>
                  <a:gd name="connsiteY1" fmla="*/ 200346 h 344184"/>
                  <a:gd name="connsiteX2" fmla="*/ 0 w 56508"/>
                  <a:gd name="connsiteY2" fmla="*/ 344184 h 344184"/>
                  <a:gd name="connsiteX0" fmla="*/ 56508 w 56508"/>
                  <a:gd name="connsiteY0" fmla="*/ 0 h 344184"/>
                  <a:gd name="connsiteX1" fmla="*/ 0 w 56508"/>
                  <a:gd name="connsiteY1" fmla="*/ 344184 h 344184"/>
                  <a:gd name="connsiteX0" fmla="*/ 56562 w 56562"/>
                  <a:gd name="connsiteY0" fmla="*/ 0 h 344184"/>
                  <a:gd name="connsiteX1" fmla="*/ 54 w 56562"/>
                  <a:gd name="connsiteY1" fmla="*/ 344184 h 344184"/>
                  <a:gd name="connsiteX0" fmla="*/ 102767 w 102767"/>
                  <a:gd name="connsiteY0" fmla="*/ 0 h 385280"/>
                  <a:gd name="connsiteX1" fmla="*/ 25 w 102767"/>
                  <a:gd name="connsiteY1" fmla="*/ 385280 h 385280"/>
                  <a:gd name="connsiteX0" fmla="*/ 102742 w 102742"/>
                  <a:gd name="connsiteY0" fmla="*/ 0 h 385280"/>
                  <a:gd name="connsiteX1" fmla="*/ 0 w 102742"/>
                  <a:gd name="connsiteY1" fmla="*/ 385280 h 385280"/>
                  <a:gd name="connsiteX0" fmla="*/ 102742 w 102742"/>
                  <a:gd name="connsiteY0" fmla="*/ 0 h 385280"/>
                  <a:gd name="connsiteX1" fmla="*/ 0 w 102742"/>
                  <a:gd name="connsiteY1" fmla="*/ 385280 h 385280"/>
                  <a:gd name="connsiteX0" fmla="*/ 102742 w 102742"/>
                  <a:gd name="connsiteY0" fmla="*/ 0 h 385280"/>
                  <a:gd name="connsiteX1" fmla="*/ 0 w 102742"/>
                  <a:gd name="connsiteY1" fmla="*/ 385280 h 385280"/>
                  <a:gd name="connsiteX0" fmla="*/ 97605 w 97605"/>
                  <a:gd name="connsiteY0" fmla="*/ 0 h 303087"/>
                  <a:gd name="connsiteX1" fmla="*/ 0 w 97605"/>
                  <a:gd name="connsiteY1" fmla="*/ 303087 h 30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605" h="303087">
                    <a:moveTo>
                      <a:pt x="97605" y="0"/>
                    </a:moveTo>
                    <a:cubicBezTo>
                      <a:pt x="32536" y="135276"/>
                      <a:pt x="8562" y="172949"/>
                      <a:pt x="0" y="303087"/>
                    </a:cubicBezTo>
                  </a:path>
                </a:pathLst>
              </a:custGeom>
              <a:noFill/>
              <a:ln cap="rnd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87" name="textruta 86">
                <a:extLst>
                  <a:ext uri="{FF2B5EF4-FFF2-40B4-BE49-F238E27FC236}">
                    <a16:creationId xmlns:a16="http://schemas.microsoft.com/office/drawing/2014/main" id="{CEB38485-94E0-E644-8B2E-3A733F762ADA}"/>
                  </a:ext>
                </a:extLst>
              </p:cNvPr>
              <p:cNvSpPr txBox="1"/>
              <p:nvPr/>
            </p:nvSpPr>
            <p:spPr>
              <a:xfrm>
                <a:off x="469174" y="4042376"/>
                <a:ext cx="1239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i="1" dirty="0" err="1">
                    <a:solidFill>
                      <a:srgbClr val="0E7298"/>
                    </a:solidFill>
                    <a:latin typeface="Braggadocio" pitchFamily="82" charset="77"/>
                  </a:rPr>
                  <a:t>Hippna</a:t>
                </a:r>
                <a:endParaRPr lang="sv-SE" i="1" dirty="0">
                  <a:solidFill>
                    <a:srgbClr val="0E7298"/>
                  </a:solidFill>
                  <a:latin typeface="Braggadocio" pitchFamily="82" charset="77"/>
                </a:endParaRPr>
              </a:p>
            </p:txBody>
          </p:sp>
          <p:sp>
            <p:nvSpPr>
              <p:cNvPr id="88" name="Klippt cirkel 87">
                <a:extLst>
                  <a:ext uri="{FF2B5EF4-FFF2-40B4-BE49-F238E27FC236}">
                    <a16:creationId xmlns:a16="http://schemas.microsoft.com/office/drawing/2014/main" id="{6767D621-681F-AD40-9EDC-9BAB87370FD1}"/>
                  </a:ext>
                </a:extLst>
              </p:cNvPr>
              <p:cNvSpPr/>
              <p:nvPr/>
            </p:nvSpPr>
            <p:spPr>
              <a:xfrm rot="7735352">
                <a:off x="1313299" y="3641735"/>
                <a:ext cx="72008" cy="72008"/>
              </a:xfrm>
              <a:prstGeom prst="chord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grpSp>
        <p:nvGrpSpPr>
          <p:cNvPr id="119" name="Grupp 118">
            <a:extLst>
              <a:ext uri="{FF2B5EF4-FFF2-40B4-BE49-F238E27FC236}">
                <a16:creationId xmlns:a16="http://schemas.microsoft.com/office/drawing/2014/main" id="{D6A70645-B309-8749-87EC-7B8C09DE8F16}"/>
              </a:ext>
            </a:extLst>
          </p:cNvPr>
          <p:cNvGrpSpPr/>
          <p:nvPr/>
        </p:nvGrpSpPr>
        <p:grpSpPr>
          <a:xfrm>
            <a:off x="683567" y="1173019"/>
            <a:ext cx="1623357" cy="777280"/>
            <a:chOff x="728007" y="1180150"/>
            <a:chExt cx="1623357" cy="777280"/>
          </a:xfrm>
          <a:solidFill>
            <a:srgbClr val="FF7E79"/>
          </a:solidFill>
        </p:grpSpPr>
        <p:sp>
          <p:nvSpPr>
            <p:cNvPr id="113" name="Hjärta 112">
              <a:extLst>
                <a:ext uri="{FF2B5EF4-FFF2-40B4-BE49-F238E27FC236}">
                  <a16:creationId xmlns:a16="http://schemas.microsoft.com/office/drawing/2014/main" id="{24653B9E-90A4-0A4D-8561-08C85242A56E}"/>
                </a:ext>
              </a:extLst>
            </p:cNvPr>
            <p:cNvSpPr/>
            <p:nvPr/>
          </p:nvSpPr>
          <p:spPr>
            <a:xfrm rot="1240445">
              <a:off x="1209622" y="1189206"/>
              <a:ext cx="328764" cy="273970"/>
            </a:xfrm>
            <a:prstGeom prst="hear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4" name="Hjärta 113">
              <a:extLst>
                <a:ext uri="{FF2B5EF4-FFF2-40B4-BE49-F238E27FC236}">
                  <a16:creationId xmlns:a16="http://schemas.microsoft.com/office/drawing/2014/main" id="{2C29FF72-87D9-DE47-8F2A-006CE780AE21}"/>
                </a:ext>
              </a:extLst>
            </p:cNvPr>
            <p:cNvSpPr/>
            <p:nvPr/>
          </p:nvSpPr>
          <p:spPr>
            <a:xfrm rot="20554003">
              <a:off x="1014997" y="1573802"/>
              <a:ext cx="328764" cy="273970"/>
            </a:xfrm>
            <a:prstGeom prst="hear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5" name="Hjärta 114">
              <a:extLst>
                <a:ext uri="{FF2B5EF4-FFF2-40B4-BE49-F238E27FC236}">
                  <a16:creationId xmlns:a16="http://schemas.microsoft.com/office/drawing/2014/main" id="{90F89E9F-44DF-FF40-A4F0-F95AA08E443B}"/>
                </a:ext>
              </a:extLst>
            </p:cNvPr>
            <p:cNvSpPr/>
            <p:nvPr/>
          </p:nvSpPr>
          <p:spPr>
            <a:xfrm rot="20554003">
              <a:off x="728007" y="1368362"/>
              <a:ext cx="328764" cy="273970"/>
            </a:xfrm>
            <a:prstGeom prst="hear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6" name="Hjärta 115">
              <a:extLst>
                <a:ext uri="{FF2B5EF4-FFF2-40B4-BE49-F238E27FC236}">
                  <a16:creationId xmlns:a16="http://schemas.microsoft.com/office/drawing/2014/main" id="{6F0C8D0A-EFC8-714D-8CAE-39ADAAE63FD7}"/>
                </a:ext>
              </a:extLst>
            </p:cNvPr>
            <p:cNvSpPr/>
            <p:nvPr/>
          </p:nvSpPr>
          <p:spPr>
            <a:xfrm rot="1089647">
              <a:off x="1318566" y="1683460"/>
              <a:ext cx="328764" cy="273970"/>
            </a:xfrm>
            <a:prstGeom prst="hear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7" name="Hjärta 116">
              <a:extLst>
                <a:ext uri="{FF2B5EF4-FFF2-40B4-BE49-F238E27FC236}">
                  <a16:creationId xmlns:a16="http://schemas.microsoft.com/office/drawing/2014/main" id="{88CD77AD-93F7-1B4F-9142-4DEFDBC3EAD4}"/>
                </a:ext>
              </a:extLst>
            </p:cNvPr>
            <p:cNvSpPr/>
            <p:nvPr/>
          </p:nvSpPr>
          <p:spPr>
            <a:xfrm rot="20554003">
              <a:off x="1689466" y="1180150"/>
              <a:ext cx="328764" cy="273970"/>
            </a:xfrm>
            <a:prstGeom prst="hear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8" name="Hjärta 117">
              <a:extLst>
                <a:ext uri="{FF2B5EF4-FFF2-40B4-BE49-F238E27FC236}">
                  <a16:creationId xmlns:a16="http://schemas.microsoft.com/office/drawing/2014/main" id="{7C7847C1-494C-3B40-9057-423CF456A8E9}"/>
                </a:ext>
              </a:extLst>
            </p:cNvPr>
            <p:cNvSpPr/>
            <p:nvPr/>
          </p:nvSpPr>
          <p:spPr>
            <a:xfrm rot="1099444">
              <a:off x="2022600" y="1586809"/>
              <a:ext cx="328764" cy="273970"/>
            </a:xfrm>
            <a:prstGeom prst="hear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" name="Grupp 1">
            <a:extLst>
              <a:ext uri="{FF2B5EF4-FFF2-40B4-BE49-F238E27FC236}">
                <a16:creationId xmlns:a16="http://schemas.microsoft.com/office/drawing/2014/main" id="{D4F28007-AF8C-2D4C-B033-1131E8E40386}"/>
              </a:ext>
            </a:extLst>
          </p:cNvPr>
          <p:cNvGrpSpPr/>
          <p:nvPr/>
        </p:nvGrpSpPr>
        <p:grpSpPr>
          <a:xfrm>
            <a:off x="683567" y="2010516"/>
            <a:ext cx="745996" cy="482124"/>
            <a:chOff x="3332397" y="927658"/>
            <a:chExt cx="845442" cy="482124"/>
          </a:xfrm>
        </p:grpSpPr>
        <p:sp>
          <p:nvSpPr>
            <p:cNvPr id="76" name="Rektangel med rundade hörn 75">
              <a:extLst>
                <a:ext uri="{FF2B5EF4-FFF2-40B4-BE49-F238E27FC236}">
                  <a16:creationId xmlns:a16="http://schemas.microsoft.com/office/drawing/2014/main" id="{79CE4D5A-5C20-0F4F-B549-7D1A700CA44E}"/>
                </a:ext>
              </a:extLst>
            </p:cNvPr>
            <p:cNvSpPr/>
            <p:nvPr/>
          </p:nvSpPr>
          <p:spPr>
            <a:xfrm>
              <a:off x="3332397" y="927658"/>
              <a:ext cx="845442" cy="48212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0" name="textruta 79">
              <a:extLst>
                <a:ext uri="{FF2B5EF4-FFF2-40B4-BE49-F238E27FC236}">
                  <a16:creationId xmlns:a16="http://schemas.microsoft.com/office/drawing/2014/main" id="{04C970A8-E967-3C48-B3C6-B6785BCAD53D}"/>
                </a:ext>
              </a:extLst>
            </p:cNvPr>
            <p:cNvSpPr txBox="1"/>
            <p:nvPr/>
          </p:nvSpPr>
          <p:spPr>
            <a:xfrm>
              <a:off x="3332397" y="980678"/>
              <a:ext cx="8441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dirty="0"/>
                <a:t>Krav</a:t>
              </a:r>
            </a:p>
          </p:txBody>
        </p:sp>
      </p:grpSp>
      <p:grpSp>
        <p:nvGrpSpPr>
          <p:cNvPr id="3" name="Grupp 2">
            <a:extLst>
              <a:ext uri="{FF2B5EF4-FFF2-40B4-BE49-F238E27FC236}">
                <a16:creationId xmlns:a16="http://schemas.microsoft.com/office/drawing/2014/main" id="{6FFF1FBE-1B8E-104F-80CA-537F83F4ECF9}"/>
              </a:ext>
            </a:extLst>
          </p:cNvPr>
          <p:cNvGrpSpPr/>
          <p:nvPr/>
        </p:nvGrpSpPr>
        <p:grpSpPr>
          <a:xfrm>
            <a:off x="1529549" y="2019212"/>
            <a:ext cx="1132171" cy="480530"/>
            <a:chOff x="1529549" y="2148409"/>
            <a:chExt cx="1132171" cy="480530"/>
          </a:xfrm>
        </p:grpSpPr>
        <p:sp>
          <p:nvSpPr>
            <p:cNvPr id="81" name="Rektangel med rundade hörn 80">
              <a:extLst>
                <a:ext uri="{FF2B5EF4-FFF2-40B4-BE49-F238E27FC236}">
                  <a16:creationId xmlns:a16="http://schemas.microsoft.com/office/drawing/2014/main" id="{3AF6DCFD-0AAD-3946-851C-D610F07FE635}"/>
                </a:ext>
              </a:extLst>
            </p:cNvPr>
            <p:cNvSpPr/>
            <p:nvPr/>
          </p:nvSpPr>
          <p:spPr>
            <a:xfrm>
              <a:off x="1529549" y="2148409"/>
              <a:ext cx="1132171" cy="4805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9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2" name="textruta 81">
              <a:extLst>
                <a:ext uri="{FF2B5EF4-FFF2-40B4-BE49-F238E27FC236}">
                  <a16:creationId xmlns:a16="http://schemas.microsoft.com/office/drawing/2014/main" id="{B68A9772-C7FC-D347-8279-7DC257B25D98}"/>
                </a:ext>
              </a:extLst>
            </p:cNvPr>
            <p:cNvSpPr txBox="1"/>
            <p:nvPr/>
          </p:nvSpPr>
          <p:spPr>
            <a:xfrm>
              <a:off x="1529549" y="2183461"/>
              <a:ext cx="1132171" cy="41901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sv-SE" sz="1600" dirty="0"/>
                <a:t>Koncept</a:t>
              </a:r>
              <a:endParaRPr lang="sv-SE" dirty="0"/>
            </a:p>
          </p:txBody>
        </p:sp>
      </p:grpSp>
      <p:grpSp>
        <p:nvGrpSpPr>
          <p:cNvPr id="99" name="Grupp 98">
            <a:extLst>
              <a:ext uri="{FF2B5EF4-FFF2-40B4-BE49-F238E27FC236}">
                <a16:creationId xmlns:a16="http://schemas.microsoft.com/office/drawing/2014/main" id="{A01B7FA9-C0A0-5742-9C70-7950EF01239D}"/>
              </a:ext>
            </a:extLst>
          </p:cNvPr>
          <p:cNvGrpSpPr/>
          <p:nvPr/>
        </p:nvGrpSpPr>
        <p:grpSpPr>
          <a:xfrm>
            <a:off x="2750737" y="2010508"/>
            <a:ext cx="2772250" cy="489234"/>
            <a:chOff x="1529549" y="2148409"/>
            <a:chExt cx="1132171" cy="489234"/>
          </a:xfrm>
        </p:grpSpPr>
        <p:sp>
          <p:nvSpPr>
            <p:cNvPr id="100" name="Rektangel med rundade hörn 99">
              <a:extLst>
                <a:ext uri="{FF2B5EF4-FFF2-40B4-BE49-F238E27FC236}">
                  <a16:creationId xmlns:a16="http://schemas.microsoft.com/office/drawing/2014/main" id="{AA5A22E7-9709-BF4E-AEAA-7E2490347216}"/>
                </a:ext>
              </a:extLst>
            </p:cNvPr>
            <p:cNvSpPr/>
            <p:nvPr/>
          </p:nvSpPr>
          <p:spPr>
            <a:xfrm>
              <a:off x="1529549" y="2148409"/>
              <a:ext cx="1132171" cy="4892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1" name="textruta 100">
              <a:extLst>
                <a:ext uri="{FF2B5EF4-FFF2-40B4-BE49-F238E27FC236}">
                  <a16:creationId xmlns:a16="http://schemas.microsoft.com/office/drawing/2014/main" id="{CBEF3FDC-2E18-3A43-8B63-E8D14823EB2B}"/>
                </a:ext>
              </a:extLst>
            </p:cNvPr>
            <p:cNvSpPr txBox="1"/>
            <p:nvPr/>
          </p:nvSpPr>
          <p:spPr>
            <a:xfrm>
              <a:off x="1529549" y="2183461"/>
              <a:ext cx="1132171" cy="41901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sv-SE" sz="1600" dirty="0"/>
                <a:t>Utveckling</a:t>
              </a:r>
              <a:endParaRPr lang="sv-SE" dirty="0"/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604E9209-E7F7-DD41-BA5D-F83D321A59D1}"/>
              </a:ext>
            </a:extLst>
          </p:cNvPr>
          <p:cNvGrpSpPr/>
          <p:nvPr/>
        </p:nvGrpSpPr>
        <p:grpSpPr>
          <a:xfrm>
            <a:off x="4998364" y="182527"/>
            <a:ext cx="1944414" cy="2317215"/>
            <a:chOff x="4998364" y="166063"/>
            <a:chExt cx="1944414" cy="2317215"/>
          </a:xfrm>
        </p:grpSpPr>
        <p:grpSp>
          <p:nvGrpSpPr>
            <p:cNvPr id="30" name="Grupp 29">
              <a:extLst>
                <a:ext uri="{FF2B5EF4-FFF2-40B4-BE49-F238E27FC236}">
                  <a16:creationId xmlns:a16="http://schemas.microsoft.com/office/drawing/2014/main" id="{90FB6401-FAC2-1341-9417-9C329B1AABED}"/>
                </a:ext>
              </a:extLst>
            </p:cNvPr>
            <p:cNvGrpSpPr/>
            <p:nvPr/>
          </p:nvGrpSpPr>
          <p:grpSpPr>
            <a:xfrm>
              <a:off x="4998364" y="166063"/>
              <a:ext cx="1944414" cy="1784236"/>
              <a:chOff x="4578753" y="339229"/>
              <a:chExt cx="1615357" cy="1482286"/>
            </a:xfrm>
          </p:grpSpPr>
          <p:sp>
            <p:nvSpPr>
              <p:cNvPr id="73" name="Frihandsfigur 72">
                <a:extLst>
                  <a:ext uri="{FF2B5EF4-FFF2-40B4-BE49-F238E27FC236}">
                    <a16:creationId xmlns:a16="http://schemas.microsoft.com/office/drawing/2014/main" id="{13241BD3-0CB4-D240-8BD6-9182085B0A74}"/>
                  </a:ext>
                </a:extLst>
              </p:cNvPr>
              <p:cNvSpPr/>
              <p:nvPr/>
            </p:nvSpPr>
            <p:spPr>
              <a:xfrm rot="21177518" flipH="1">
                <a:off x="5056499" y="516194"/>
                <a:ext cx="269105" cy="1212572"/>
              </a:xfrm>
              <a:custGeom>
                <a:avLst/>
                <a:gdLst>
                  <a:gd name="connsiteX0" fmla="*/ 0 w 110837"/>
                  <a:gd name="connsiteY0" fmla="*/ 670560 h 670560"/>
                  <a:gd name="connsiteX1" fmla="*/ 22167 w 110837"/>
                  <a:gd name="connsiteY1" fmla="*/ 343593 h 670560"/>
                  <a:gd name="connsiteX2" fmla="*/ 110837 w 110837"/>
                  <a:gd name="connsiteY2" fmla="*/ 0 h 670560"/>
                  <a:gd name="connsiteX3" fmla="*/ 110837 w 110837"/>
                  <a:gd name="connsiteY3" fmla="*/ 0 h 670560"/>
                  <a:gd name="connsiteX0" fmla="*/ 0 w 110837"/>
                  <a:gd name="connsiteY0" fmla="*/ 670560 h 670560"/>
                  <a:gd name="connsiteX1" fmla="*/ 110837 w 110837"/>
                  <a:gd name="connsiteY1" fmla="*/ 0 h 670560"/>
                  <a:gd name="connsiteX2" fmla="*/ 110837 w 110837"/>
                  <a:gd name="connsiteY2" fmla="*/ 0 h 670560"/>
                  <a:gd name="connsiteX0" fmla="*/ 0 w 110837"/>
                  <a:gd name="connsiteY0" fmla="*/ 670560 h 670560"/>
                  <a:gd name="connsiteX1" fmla="*/ 110837 w 110837"/>
                  <a:gd name="connsiteY1" fmla="*/ 0 h 670560"/>
                  <a:gd name="connsiteX2" fmla="*/ 110837 w 110837"/>
                  <a:gd name="connsiteY2" fmla="*/ 0 h 670560"/>
                  <a:gd name="connsiteX0" fmla="*/ 0 w 110837"/>
                  <a:gd name="connsiteY0" fmla="*/ 670560 h 670560"/>
                  <a:gd name="connsiteX1" fmla="*/ 110837 w 110837"/>
                  <a:gd name="connsiteY1" fmla="*/ 0 h 670560"/>
                  <a:gd name="connsiteX2" fmla="*/ 110837 w 110837"/>
                  <a:gd name="connsiteY2" fmla="*/ 0 h 670560"/>
                  <a:gd name="connsiteX0" fmla="*/ 7 w 110844"/>
                  <a:gd name="connsiteY0" fmla="*/ 670560 h 670560"/>
                  <a:gd name="connsiteX1" fmla="*/ 110844 w 110844"/>
                  <a:gd name="connsiteY1" fmla="*/ 0 h 670560"/>
                  <a:gd name="connsiteX2" fmla="*/ 110844 w 110844"/>
                  <a:gd name="connsiteY2" fmla="*/ 0 h 670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844" h="670560">
                    <a:moveTo>
                      <a:pt x="7" y="670560"/>
                    </a:moveTo>
                    <a:cubicBezTo>
                      <a:pt x="-233" y="360984"/>
                      <a:pt x="4838" y="229666"/>
                      <a:pt x="110844" y="0"/>
                    </a:cubicBezTo>
                    <a:lnTo>
                      <a:pt x="110844" y="0"/>
                    </a:lnTo>
                  </a:path>
                </a:pathLst>
              </a:custGeom>
              <a:noFill/>
              <a:ln w="1270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3" name="Explosion 2 22">
                <a:extLst>
                  <a:ext uri="{FF2B5EF4-FFF2-40B4-BE49-F238E27FC236}">
                    <a16:creationId xmlns:a16="http://schemas.microsoft.com/office/drawing/2014/main" id="{8562E9B1-1E12-FA43-BA87-A36E7AFADC5B}"/>
                  </a:ext>
                </a:extLst>
              </p:cNvPr>
              <p:cNvSpPr/>
              <p:nvPr/>
            </p:nvSpPr>
            <p:spPr>
              <a:xfrm rot="2855184">
                <a:off x="5343460" y="678438"/>
                <a:ext cx="684271" cy="463652"/>
              </a:xfrm>
              <a:prstGeom prst="irregularSeal2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5" name="Explosion 2 64">
                <a:extLst>
                  <a:ext uri="{FF2B5EF4-FFF2-40B4-BE49-F238E27FC236}">
                    <a16:creationId xmlns:a16="http://schemas.microsoft.com/office/drawing/2014/main" id="{B5F21947-C2C6-7843-83E5-167E8E39E572}"/>
                  </a:ext>
                </a:extLst>
              </p:cNvPr>
              <p:cNvSpPr/>
              <p:nvPr/>
            </p:nvSpPr>
            <p:spPr>
              <a:xfrm>
                <a:off x="4703971" y="900166"/>
                <a:ext cx="720080" cy="452654"/>
              </a:xfrm>
              <a:prstGeom prst="irregularSeal2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4" name="4-udd 23">
                <a:extLst>
                  <a:ext uri="{FF2B5EF4-FFF2-40B4-BE49-F238E27FC236}">
                    <a16:creationId xmlns:a16="http://schemas.microsoft.com/office/drawing/2014/main" id="{578E967B-0FFC-C340-844A-EE59CD3837E9}"/>
                  </a:ext>
                </a:extLst>
              </p:cNvPr>
              <p:cNvSpPr/>
              <p:nvPr/>
            </p:nvSpPr>
            <p:spPr>
              <a:xfrm rot="21019021">
                <a:off x="4796185" y="838561"/>
                <a:ext cx="315555" cy="329489"/>
              </a:xfrm>
              <a:prstGeom prst="star4">
                <a:avLst/>
              </a:prstGeom>
              <a:solidFill>
                <a:srgbClr val="FF7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6" name="4-udd 65">
                <a:extLst>
                  <a:ext uri="{FF2B5EF4-FFF2-40B4-BE49-F238E27FC236}">
                    <a16:creationId xmlns:a16="http://schemas.microsoft.com/office/drawing/2014/main" id="{DB1160E1-F087-344E-BFC7-53D866BB0495}"/>
                  </a:ext>
                </a:extLst>
              </p:cNvPr>
              <p:cNvSpPr/>
              <p:nvPr/>
            </p:nvSpPr>
            <p:spPr>
              <a:xfrm rot="498949">
                <a:off x="5049783" y="1013469"/>
                <a:ext cx="315555" cy="329489"/>
              </a:xfrm>
              <a:prstGeom prst="star4">
                <a:avLst>
                  <a:gd name="adj" fmla="val 7509"/>
                </a:avLst>
              </a:prstGeom>
              <a:solidFill>
                <a:srgbClr val="FF7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7" name="4-udd 66">
                <a:extLst>
                  <a:ext uri="{FF2B5EF4-FFF2-40B4-BE49-F238E27FC236}">
                    <a16:creationId xmlns:a16="http://schemas.microsoft.com/office/drawing/2014/main" id="{E9E77019-DD74-9243-951A-DBEE270B50E7}"/>
                  </a:ext>
                </a:extLst>
              </p:cNvPr>
              <p:cNvSpPr/>
              <p:nvPr/>
            </p:nvSpPr>
            <p:spPr>
              <a:xfrm rot="391003">
                <a:off x="5716048" y="554103"/>
                <a:ext cx="315555" cy="329489"/>
              </a:xfrm>
              <a:prstGeom prst="star4">
                <a:avLst>
                  <a:gd name="adj" fmla="val 16541"/>
                </a:avLst>
              </a:prstGeom>
              <a:solidFill>
                <a:srgbClr val="FF7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8" name="4-udd 67">
                <a:extLst>
                  <a:ext uri="{FF2B5EF4-FFF2-40B4-BE49-F238E27FC236}">
                    <a16:creationId xmlns:a16="http://schemas.microsoft.com/office/drawing/2014/main" id="{3412760B-C1B9-8943-9832-72868CE4A3BC}"/>
                  </a:ext>
                </a:extLst>
              </p:cNvPr>
              <p:cNvSpPr/>
              <p:nvPr/>
            </p:nvSpPr>
            <p:spPr>
              <a:xfrm rot="20790712">
                <a:off x="5878555" y="824471"/>
                <a:ext cx="315555" cy="329489"/>
              </a:xfrm>
              <a:prstGeom prst="star4">
                <a:avLst/>
              </a:prstGeom>
              <a:solidFill>
                <a:srgbClr val="FF7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9" name="4-udd 68">
                <a:extLst>
                  <a:ext uri="{FF2B5EF4-FFF2-40B4-BE49-F238E27FC236}">
                    <a16:creationId xmlns:a16="http://schemas.microsoft.com/office/drawing/2014/main" id="{8F5A383A-13FE-D442-B205-DDB010AF8DD5}"/>
                  </a:ext>
                </a:extLst>
              </p:cNvPr>
              <p:cNvSpPr/>
              <p:nvPr/>
            </p:nvSpPr>
            <p:spPr>
              <a:xfrm rot="20790712">
                <a:off x="5516371" y="640308"/>
                <a:ext cx="235907" cy="246324"/>
              </a:xfrm>
              <a:prstGeom prst="star4">
                <a:avLst/>
              </a:prstGeom>
              <a:solidFill>
                <a:srgbClr val="FF7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70" name="4-udd 69">
                <a:extLst>
                  <a:ext uri="{FF2B5EF4-FFF2-40B4-BE49-F238E27FC236}">
                    <a16:creationId xmlns:a16="http://schemas.microsoft.com/office/drawing/2014/main" id="{45704047-F610-3A43-8C46-9DB2D19DDB9A}"/>
                  </a:ext>
                </a:extLst>
              </p:cNvPr>
              <p:cNvSpPr/>
              <p:nvPr/>
            </p:nvSpPr>
            <p:spPr>
              <a:xfrm rot="1150570">
                <a:off x="5613159" y="901780"/>
                <a:ext cx="236185" cy="246614"/>
              </a:xfrm>
              <a:prstGeom prst="star4">
                <a:avLst/>
              </a:prstGeom>
              <a:solidFill>
                <a:srgbClr val="FF7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71" name="4-udd 70">
                <a:extLst>
                  <a:ext uri="{FF2B5EF4-FFF2-40B4-BE49-F238E27FC236}">
                    <a16:creationId xmlns:a16="http://schemas.microsoft.com/office/drawing/2014/main" id="{2CE02421-7684-E043-913A-03315F2A2835}"/>
                  </a:ext>
                </a:extLst>
              </p:cNvPr>
              <p:cNvSpPr/>
              <p:nvPr/>
            </p:nvSpPr>
            <p:spPr>
              <a:xfrm rot="21011700">
                <a:off x="4578753" y="1016744"/>
                <a:ext cx="315555" cy="329489"/>
              </a:xfrm>
              <a:prstGeom prst="star4">
                <a:avLst>
                  <a:gd name="adj" fmla="val 10499"/>
                </a:avLst>
              </a:prstGeom>
              <a:solidFill>
                <a:srgbClr val="FF7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9" name="Frihandsfigur 28">
                <a:extLst>
                  <a:ext uri="{FF2B5EF4-FFF2-40B4-BE49-F238E27FC236}">
                    <a16:creationId xmlns:a16="http://schemas.microsoft.com/office/drawing/2014/main" id="{A5DB8CBF-2822-9F40-9D40-3CCBAA86D8A6}"/>
                  </a:ext>
                </a:extLst>
              </p:cNvPr>
              <p:cNvSpPr/>
              <p:nvPr/>
            </p:nvSpPr>
            <p:spPr>
              <a:xfrm>
                <a:off x="5404877" y="1071615"/>
                <a:ext cx="158763" cy="749900"/>
              </a:xfrm>
              <a:custGeom>
                <a:avLst/>
                <a:gdLst>
                  <a:gd name="connsiteX0" fmla="*/ 0 w 110837"/>
                  <a:gd name="connsiteY0" fmla="*/ 670560 h 670560"/>
                  <a:gd name="connsiteX1" fmla="*/ 22167 w 110837"/>
                  <a:gd name="connsiteY1" fmla="*/ 343593 h 670560"/>
                  <a:gd name="connsiteX2" fmla="*/ 110837 w 110837"/>
                  <a:gd name="connsiteY2" fmla="*/ 0 h 670560"/>
                  <a:gd name="connsiteX3" fmla="*/ 110837 w 110837"/>
                  <a:gd name="connsiteY3" fmla="*/ 0 h 670560"/>
                  <a:gd name="connsiteX0" fmla="*/ 0 w 110837"/>
                  <a:gd name="connsiteY0" fmla="*/ 670560 h 670560"/>
                  <a:gd name="connsiteX1" fmla="*/ 110837 w 110837"/>
                  <a:gd name="connsiteY1" fmla="*/ 0 h 670560"/>
                  <a:gd name="connsiteX2" fmla="*/ 110837 w 110837"/>
                  <a:gd name="connsiteY2" fmla="*/ 0 h 670560"/>
                  <a:gd name="connsiteX0" fmla="*/ 0 w 110837"/>
                  <a:gd name="connsiteY0" fmla="*/ 670560 h 670560"/>
                  <a:gd name="connsiteX1" fmla="*/ 110837 w 110837"/>
                  <a:gd name="connsiteY1" fmla="*/ 0 h 670560"/>
                  <a:gd name="connsiteX2" fmla="*/ 110837 w 110837"/>
                  <a:gd name="connsiteY2" fmla="*/ 0 h 670560"/>
                  <a:gd name="connsiteX0" fmla="*/ 0 w 110837"/>
                  <a:gd name="connsiteY0" fmla="*/ 670560 h 670560"/>
                  <a:gd name="connsiteX1" fmla="*/ 110837 w 110837"/>
                  <a:gd name="connsiteY1" fmla="*/ 0 h 670560"/>
                  <a:gd name="connsiteX2" fmla="*/ 110837 w 110837"/>
                  <a:gd name="connsiteY2" fmla="*/ 0 h 670560"/>
                  <a:gd name="connsiteX0" fmla="*/ 7 w 110844"/>
                  <a:gd name="connsiteY0" fmla="*/ 670560 h 670560"/>
                  <a:gd name="connsiteX1" fmla="*/ 110844 w 110844"/>
                  <a:gd name="connsiteY1" fmla="*/ 0 h 670560"/>
                  <a:gd name="connsiteX2" fmla="*/ 110844 w 110844"/>
                  <a:gd name="connsiteY2" fmla="*/ 0 h 670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844" h="670560">
                    <a:moveTo>
                      <a:pt x="7" y="670560"/>
                    </a:moveTo>
                    <a:cubicBezTo>
                      <a:pt x="-233" y="360984"/>
                      <a:pt x="4838" y="229666"/>
                      <a:pt x="110844" y="0"/>
                    </a:cubicBezTo>
                    <a:lnTo>
                      <a:pt x="110844" y="0"/>
                    </a:lnTo>
                  </a:path>
                </a:pathLst>
              </a:custGeom>
              <a:noFill/>
              <a:ln w="1270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72" name="Frihandsfigur 71">
                <a:extLst>
                  <a:ext uri="{FF2B5EF4-FFF2-40B4-BE49-F238E27FC236}">
                    <a16:creationId xmlns:a16="http://schemas.microsoft.com/office/drawing/2014/main" id="{F03CA238-525A-0F49-82C8-94B48CD55ABA}"/>
                  </a:ext>
                </a:extLst>
              </p:cNvPr>
              <p:cNvSpPr/>
              <p:nvPr/>
            </p:nvSpPr>
            <p:spPr>
              <a:xfrm flipH="1">
                <a:off x="5120811" y="1276118"/>
                <a:ext cx="278100" cy="528106"/>
              </a:xfrm>
              <a:custGeom>
                <a:avLst/>
                <a:gdLst>
                  <a:gd name="connsiteX0" fmla="*/ 0 w 110837"/>
                  <a:gd name="connsiteY0" fmla="*/ 670560 h 670560"/>
                  <a:gd name="connsiteX1" fmla="*/ 22167 w 110837"/>
                  <a:gd name="connsiteY1" fmla="*/ 343593 h 670560"/>
                  <a:gd name="connsiteX2" fmla="*/ 110837 w 110837"/>
                  <a:gd name="connsiteY2" fmla="*/ 0 h 670560"/>
                  <a:gd name="connsiteX3" fmla="*/ 110837 w 110837"/>
                  <a:gd name="connsiteY3" fmla="*/ 0 h 670560"/>
                  <a:gd name="connsiteX0" fmla="*/ 0 w 110837"/>
                  <a:gd name="connsiteY0" fmla="*/ 670560 h 670560"/>
                  <a:gd name="connsiteX1" fmla="*/ 110837 w 110837"/>
                  <a:gd name="connsiteY1" fmla="*/ 0 h 670560"/>
                  <a:gd name="connsiteX2" fmla="*/ 110837 w 110837"/>
                  <a:gd name="connsiteY2" fmla="*/ 0 h 670560"/>
                  <a:gd name="connsiteX0" fmla="*/ 0 w 110837"/>
                  <a:gd name="connsiteY0" fmla="*/ 670560 h 670560"/>
                  <a:gd name="connsiteX1" fmla="*/ 110837 w 110837"/>
                  <a:gd name="connsiteY1" fmla="*/ 0 h 670560"/>
                  <a:gd name="connsiteX2" fmla="*/ 110837 w 110837"/>
                  <a:gd name="connsiteY2" fmla="*/ 0 h 670560"/>
                  <a:gd name="connsiteX0" fmla="*/ 0 w 110837"/>
                  <a:gd name="connsiteY0" fmla="*/ 670560 h 670560"/>
                  <a:gd name="connsiteX1" fmla="*/ 110837 w 110837"/>
                  <a:gd name="connsiteY1" fmla="*/ 0 h 670560"/>
                  <a:gd name="connsiteX2" fmla="*/ 110837 w 110837"/>
                  <a:gd name="connsiteY2" fmla="*/ 0 h 670560"/>
                  <a:gd name="connsiteX0" fmla="*/ 7 w 110844"/>
                  <a:gd name="connsiteY0" fmla="*/ 670560 h 670560"/>
                  <a:gd name="connsiteX1" fmla="*/ 110844 w 110844"/>
                  <a:gd name="connsiteY1" fmla="*/ 0 h 670560"/>
                  <a:gd name="connsiteX2" fmla="*/ 110844 w 110844"/>
                  <a:gd name="connsiteY2" fmla="*/ 0 h 670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844" h="670560">
                    <a:moveTo>
                      <a:pt x="7" y="670560"/>
                    </a:moveTo>
                    <a:cubicBezTo>
                      <a:pt x="-233" y="360984"/>
                      <a:pt x="4838" y="229666"/>
                      <a:pt x="110844" y="0"/>
                    </a:cubicBezTo>
                    <a:lnTo>
                      <a:pt x="110844" y="0"/>
                    </a:lnTo>
                  </a:path>
                </a:pathLst>
              </a:custGeom>
              <a:noFill/>
              <a:ln w="1270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74" name="Explosion 2 73">
                <a:extLst>
                  <a:ext uri="{FF2B5EF4-FFF2-40B4-BE49-F238E27FC236}">
                    <a16:creationId xmlns:a16="http://schemas.microsoft.com/office/drawing/2014/main" id="{D593C4DD-7795-454A-B38C-F68B5568D1A7}"/>
                  </a:ext>
                </a:extLst>
              </p:cNvPr>
              <p:cNvSpPr/>
              <p:nvPr/>
            </p:nvSpPr>
            <p:spPr>
              <a:xfrm rot="19479498">
                <a:off x="4757947" y="415599"/>
                <a:ext cx="507777" cy="344184"/>
              </a:xfrm>
              <a:prstGeom prst="irregularSeal2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75" name="4-udd 74">
                <a:extLst>
                  <a:ext uri="{FF2B5EF4-FFF2-40B4-BE49-F238E27FC236}">
                    <a16:creationId xmlns:a16="http://schemas.microsoft.com/office/drawing/2014/main" id="{CBED6ED7-17A2-374C-9D78-A40E7ADEE7A1}"/>
                  </a:ext>
                </a:extLst>
              </p:cNvPr>
              <p:cNvSpPr/>
              <p:nvPr/>
            </p:nvSpPr>
            <p:spPr>
              <a:xfrm rot="20546087">
                <a:off x="4834583" y="339229"/>
                <a:ext cx="225134" cy="226954"/>
              </a:xfrm>
              <a:prstGeom prst="star4">
                <a:avLst>
                  <a:gd name="adj" fmla="val 7509"/>
                </a:avLst>
              </a:prstGeom>
              <a:solidFill>
                <a:srgbClr val="FF7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77" name="4-udd 76">
                <a:extLst>
                  <a:ext uri="{FF2B5EF4-FFF2-40B4-BE49-F238E27FC236}">
                    <a16:creationId xmlns:a16="http://schemas.microsoft.com/office/drawing/2014/main" id="{F078FA36-77E7-CA47-84ED-9B115B9F22A6}"/>
                  </a:ext>
                </a:extLst>
              </p:cNvPr>
              <p:cNvSpPr/>
              <p:nvPr/>
            </p:nvSpPr>
            <p:spPr>
              <a:xfrm rot="21317222">
                <a:off x="5031573" y="442922"/>
                <a:ext cx="225134" cy="226954"/>
              </a:xfrm>
              <a:prstGeom prst="star4">
                <a:avLst>
                  <a:gd name="adj" fmla="val 7509"/>
                </a:avLst>
              </a:prstGeom>
              <a:solidFill>
                <a:srgbClr val="FF7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78" name="4-udd 77">
                <a:extLst>
                  <a:ext uri="{FF2B5EF4-FFF2-40B4-BE49-F238E27FC236}">
                    <a16:creationId xmlns:a16="http://schemas.microsoft.com/office/drawing/2014/main" id="{F6B6E452-EC21-4D41-8754-B4531C3A31C5}"/>
                  </a:ext>
                </a:extLst>
              </p:cNvPr>
              <p:cNvSpPr/>
              <p:nvPr/>
            </p:nvSpPr>
            <p:spPr>
              <a:xfrm rot="19554830">
                <a:off x="4772193" y="517918"/>
                <a:ext cx="149314" cy="150521"/>
              </a:xfrm>
              <a:prstGeom prst="star4">
                <a:avLst>
                  <a:gd name="adj" fmla="val 6099"/>
                </a:avLst>
              </a:prstGeom>
              <a:solidFill>
                <a:srgbClr val="FF7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02" name="Grupp 101">
              <a:extLst>
                <a:ext uri="{FF2B5EF4-FFF2-40B4-BE49-F238E27FC236}">
                  <a16:creationId xmlns:a16="http://schemas.microsoft.com/office/drawing/2014/main" id="{583BCE30-6E4E-2042-AED0-9F8F4A0F794B}"/>
                </a:ext>
              </a:extLst>
            </p:cNvPr>
            <p:cNvGrpSpPr/>
            <p:nvPr/>
          </p:nvGrpSpPr>
          <p:grpSpPr>
            <a:xfrm>
              <a:off x="5616763" y="2002748"/>
              <a:ext cx="780749" cy="480530"/>
              <a:chOff x="1529549" y="2148409"/>
              <a:chExt cx="780749" cy="480530"/>
            </a:xfrm>
          </p:grpSpPr>
          <p:sp>
            <p:nvSpPr>
              <p:cNvPr id="105" name="Rektangel med rundade hörn 104">
                <a:extLst>
                  <a:ext uri="{FF2B5EF4-FFF2-40B4-BE49-F238E27FC236}">
                    <a16:creationId xmlns:a16="http://schemas.microsoft.com/office/drawing/2014/main" id="{DD8F09CB-28CB-9343-8ECC-881EEA48955B}"/>
                  </a:ext>
                </a:extLst>
              </p:cNvPr>
              <p:cNvSpPr/>
              <p:nvPr/>
            </p:nvSpPr>
            <p:spPr>
              <a:xfrm>
                <a:off x="1529549" y="2148409"/>
                <a:ext cx="780749" cy="4805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0" name="textruta 119">
                <a:extLst>
                  <a:ext uri="{FF2B5EF4-FFF2-40B4-BE49-F238E27FC236}">
                    <a16:creationId xmlns:a16="http://schemas.microsoft.com/office/drawing/2014/main" id="{1EB29B15-EB56-044F-AB31-CEC0C9A859DF}"/>
                  </a:ext>
                </a:extLst>
              </p:cNvPr>
              <p:cNvSpPr txBox="1"/>
              <p:nvPr/>
            </p:nvSpPr>
            <p:spPr>
              <a:xfrm>
                <a:off x="1529549" y="2183461"/>
                <a:ext cx="780749" cy="41901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sv-SE" sz="1600" dirty="0"/>
                  <a:t>Klart</a:t>
                </a:r>
                <a:endParaRPr lang="sv-SE" dirty="0"/>
              </a:p>
            </p:txBody>
          </p:sp>
        </p:grpSp>
      </p:grpSp>
      <p:grpSp>
        <p:nvGrpSpPr>
          <p:cNvPr id="8" name="Grupp 7">
            <a:extLst>
              <a:ext uri="{FF2B5EF4-FFF2-40B4-BE49-F238E27FC236}">
                <a16:creationId xmlns:a16="http://schemas.microsoft.com/office/drawing/2014/main" id="{C453A68D-6B65-4344-A85F-1026A12802A4}"/>
              </a:ext>
            </a:extLst>
          </p:cNvPr>
          <p:cNvGrpSpPr/>
          <p:nvPr/>
        </p:nvGrpSpPr>
        <p:grpSpPr>
          <a:xfrm>
            <a:off x="6491288" y="1427124"/>
            <a:ext cx="1811840" cy="1062712"/>
            <a:chOff x="6504576" y="1417312"/>
            <a:chExt cx="1811840" cy="1062712"/>
          </a:xfrm>
        </p:grpSpPr>
        <p:pic>
          <p:nvPicPr>
            <p:cNvPr id="52" name="Bildobjekt 51">
              <a:extLst>
                <a:ext uri="{FF2B5EF4-FFF2-40B4-BE49-F238E27FC236}">
                  <a16:creationId xmlns:a16="http://schemas.microsoft.com/office/drawing/2014/main" id="{59306C2A-1237-FF4E-8599-19A716DC3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8822" y="1417312"/>
              <a:ext cx="547377" cy="544987"/>
            </a:xfrm>
            <a:prstGeom prst="rect">
              <a:avLst/>
            </a:prstGeom>
          </p:spPr>
        </p:pic>
        <p:grpSp>
          <p:nvGrpSpPr>
            <p:cNvPr id="121" name="Grupp 120">
              <a:extLst>
                <a:ext uri="{FF2B5EF4-FFF2-40B4-BE49-F238E27FC236}">
                  <a16:creationId xmlns:a16="http://schemas.microsoft.com/office/drawing/2014/main" id="{1DD82A3E-6AE0-0342-A4CC-5697257B86A1}"/>
                </a:ext>
              </a:extLst>
            </p:cNvPr>
            <p:cNvGrpSpPr/>
            <p:nvPr/>
          </p:nvGrpSpPr>
          <p:grpSpPr>
            <a:xfrm>
              <a:off x="6504576" y="1999494"/>
              <a:ext cx="1811840" cy="480530"/>
              <a:chOff x="1529549" y="2148409"/>
              <a:chExt cx="1132171" cy="480530"/>
            </a:xfrm>
          </p:grpSpPr>
          <p:sp>
            <p:nvSpPr>
              <p:cNvPr id="122" name="Rektangel med rundade hörn 121">
                <a:extLst>
                  <a:ext uri="{FF2B5EF4-FFF2-40B4-BE49-F238E27FC236}">
                    <a16:creationId xmlns:a16="http://schemas.microsoft.com/office/drawing/2014/main" id="{9CFAF972-9DDB-3B45-8D9D-7953E6965678}"/>
                  </a:ext>
                </a:extLst>
              </p:cNvPr>
              <p:cNvSpPr/>
              <p:nvPr/>
            </p:nvSpPr>
            <p:spPr>
              <a:xfrm>
                <a:off x="1529549" y="2148409"/>
                <a:ext cx="1132171" cy="4805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3" name="textruta 122">
                <a:extLst>
                  <a:ext uri="{FF2B5EF4-FFF2-40B4-BE49-F238E27FC236}">
                    <a16:creationId xmlns:a16="http://schemas.microsoft.com/office/drawing/2014/main" id="{D089807E-D15C-1046-9877-D07A84C42E8E}"/>
                  </a:ext>
                </a:extLst>
              </p:cNvPr>
              <p:cNvSpPr txBox="1"/>
              <p:nvPr/>
            </p:nvSpPr>
            <p:spPr>
              <a:xfrm>
                <a:off x="1529549" y="2183461"/>
                <a:ext cx="1132171" cy="41901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sv-SE" sz="1600" dirty="0"/>
                  <a:t>Användartester</a:t>
                </a:r>
                <a:endParaRPr lang="sv-SE" dirty="0"/>
              </a:p>
            </p:txBody>
          </p:sp>
        </p:grpSp>
      </p:grpSp>
      <p:grpSp>
        <p:nvGrpSpPr>
          <p:cNvPr id="6" name="Grupp 5">
            <a:extLst>
              <a:ext uri="{FF2B5EF4-FFF2-40B4-BE49-F238E27FC236}">
                <a16:creationId xmlns:a16="http://schemas.microsoft.com/office/drawing/2014/main" id="{680C4FBF-5424-1543-897E-FACB43CC56ED}"/>
              </a:ext>
            </a:extLst>
          </p:cNvPr>
          <p:cNvGrpSpPr/>
          <p:nvPr/>
        </p:nvGrpSpPr>
        <p:grpSpPr>
          <a:xfrm>
            <a:off x="604596" y="2585559"/>
            <a:ext cx="7020460" cy="707023"/>
            <a:chOff x="604596" y="2585559"/>
            <a:chExt cx="7020460" cy="707023"/>
          </a:xfrm>
        </p:grpSpPr>
        <p:sp>
          <p:nvSpPr>
            <p:cNvPr id="128" name="Höger 127">
              <a:extLst>
                <a:ext uri="{FF2B5EF4-FFF2-40B4-BE49-F238E27FC236}">
                  <a16:creationId xmlns:a16="http://schemas.microsoft.com/office/drawing/2014/main" id="{220953AA-88D8-0F41-AA68-03105D3BE6D8}"/>
                </a:ext>
              </a:extLst>
            </p:cNvPr>
            <p:cNvSpPr/>
            <p:nvPr/>
          </p:nvSpPr>
          <p:spPr>
            <a:xfrm>
              <a:off x="683567" y="2585559"/>
              <a:ext cx="6941489" cy="418239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9" name="textruta 128">
              <a:extLst>
                <a:ext uri="{FF2B5EF4-FFF2-40B4-BE49-F238E27FC236}">
                  <a16:creationId xmlns:a16="http://schemas.microsoft.com/office/drawing/2014/main" id="{B2FE58D3-94EF-1F4F-A863-1124068D33B1}"/>
                </a:ext>
              </a:extLst>
            </p:cNvPr>
            <p:cNvSpPr txBox="1"/>
            <p:nvPr/>
          </p:nvSpPr>
          <p:spPr>
            <a:xfrm>
              <a:off x="604596" y="2923250"/>
              <a:ext cx="1047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dirty="0"/>
                <a:t>Tidslinje</a:t>
              </a:r>
            </a:p>
          </p:txBody>
        </p:sp>
      </p:grpSp>
      <p:pic>
        <p:nvPicPr>
          <p:cNvPr id="83" name="Bildobjekt 82" descr="Josefin Wessman.">
            <a:extLst>
              <a:ext uri="{FF2B5EF4-FFF2-40B4-BE49-F238E27FC236}">
                <a16:creationId xmlns:a16="http://schemas.microsoft.com/office/drawing/2014/main" id="{0A7954A8-E975-C446-937A-16F7B281ED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611" y="3072126"/>
            <a:ext cx="705937" cy="705937"/>
          </a:xfrm>
          <a:prstGeom prst="ellipse">
            <a:avLst/>
          </a:prstGeom>
        </p:spPr>
      </p:pic>
      <p:pic>
        <p:nvPicPr>
          <p:cNvPr id="84" name="Bildobjekt 83" descr="Maria Ström. ">
            <a:extLst>
              <a:ext uri="{FF2B5EF4-FFF2-40B4-BE49-F238E27FC236}">
                <a16:creationId xmlns:a16="http://schemas.microsoft.com/office/drawing/2014/main" id="{BDEEC8AB-FBCB-6E48-BF61-5ADFC49042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317" y="3648983"/>
            <a:ext cx="665838" cy="705937"/>
          </a:xfrm>
          <a:prstGeom prst="ellipse">
            <a:avLst/>
          </a:prstGeom>
        </p:spPr>
      </p:pic>
      <p:pic>
        <p:nvPicPr>
          <p:cNvPr id="89" name="Bildobjekt 88" descr="Linus Ersson.">
            <a:extLst>
              <a:ext uri="{FF2B5EF4-FFF2-40B4-BE49-F238E27FC236}">
                <a16:creationId xmlns:a16="http://schemas.microsoft.com/office/drawing/2014/main" id="{99F8447A-4B34-CD46-AB39-1FEAE35488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348" y="2966326"/>
            <a:ext cx="705937" cy="7059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528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Bekymrad person vid dator. ">
            <a:extLst>
              <a:ext uri="{FF2B5EF4-FFF2-40B4-BE49-F238E27FC236}">
                <a16:creationId xmlns:a16="http://schemas.microsoft.com/office/drawing/2014/main" id="{28CB9A4F-C482-E34B-98EE-0422DB4F6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0"/>
            <a:ext cx="91440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70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ruta 22">
            <a:extLst>
              <a:ext uri="{FF2B5EF4-FFF2-40B4-BE49-F238E27FC236}">
                <a16:creationId xmlns:a16="http://schemas.microsoft.com/office/drawing/2014/main" id="{8C1A6986-DC6B-E448-A51F-F9D6147070D3}"/>
              </a:ext>
            </a:extLst>
          </p:cNvPr>
          <p:cNvSpPr txBox="1"/>
          <p:nvPr/>
        </p:nvSpPr>
        <p:spPr>
          <a:xfrm>
            <a:off x="395536" y="2923250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/>
              <a:t>Tidslinje</a:t>
            </a:r>
          </a:p>
        </p:txBody>
      </p:sp>
      <p:sp>
        <p:nvSpPr>
          <p:cNvPr id="33" name="Höger 32">
            <a:extLst>
              <a:ext uri="{FF2B5EF4-FFF2-40B4-BE49-F238E27FC236}">
                <a16:creationId xmlns:a16="http://schemas.microsoft.com/office/drawing/2014/main" id="{57E4E266-D55F-284E-B64A-465015591DFC}"/>
              </a:ext>
            </a:extLst>
          </p:cNvPr>
          <p:cNvSpPr/>
          <p:nvPr/>
        </p:nvSpPr>
        <p:spPr>
          <a:xfrm>
            <a:off x="395536" y="2585559"/>
            <a:ext cx="6941489" cy="41823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16E4F0DF-84B1-8544-9FE0-F4B0577BCEB6}"/>
              </a:ext>
            </a:extLst>
          </p:cNvPr>
          <p:cNvGrpSpPr/>
          <p:nvPr/>
        </p:nvGrpSpPr>
        <p:grpSpPr>
          <a:xfrm>
            <a:off x="7415996" y="2643758"/>
            <a:ext cx="1308075" cy="328681"/>
            <a:chOff x="7704027" y="2643758"/>
            <a:chExt cx="1308075" cy="328681"/>
          </a:xfrm>
        </p:grpSpPr>
        <p:sp>
          <p:nvSpPr>
            <p:cNvPr id="35" name="Ellips 34">
              <a:extLst>
                <a:ext uri="{FF2B5EF4-FFF2-40B4-BE49-F238E27FC236}">
                  <a16:creationId xmlns:a16="http://schemas.microsoft.com/office/drawing/2014/main" id="{316F3A1D-89F8-7B4A-A55D-B8FB06F187BC}"/>
                </a:ext>
              </a:extLst>
            </p:cNvPr>
            <p:cNvSpPr/>
            <p:nvPr/>
          </p:nvSpPr>
          <p:spPr>
            <a:xfrm>
              <a:off x="7704027" y="2714552"/>
              <a:ext cx="158317" cy="158317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3" name="Ellips 42">
              <a:extLst>
                <a:ext uri="{FF2B5EF4-FFF2-40B4-BE49-F238E27FC236}">
                  <a16:creationId xmlns:a16="http://schemas.microsoft.com/office/drawing/2014/main" id="{C1FF7EFF-AAAA-F140-9E2C-53587335F6C3}"/>
                </a:ext>
              </a:extLst>
            </p:cNvPr>
            <p:cNvSpPr/>
            <p:nvPr/>
          </p:nvSpPr>
          <p:spPr>
            <a:xfrm>
              <a:off x="7941315" y="2721129"/>
              <a:ext cx="158317" cy="158317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5" name="Ellips 44">
              <a:extLst>
                <a:ext uri="{FF2B5EF4-FFF2-40B4-BE49-F238E27FC236}">
                  <a16:creationId xmlns:a16="http://schemas.microsoft.com/office/drawing/2014/main" id="{78A9C012-F5D0-C04E-B43C-F04871744220}"/>
                </a:ext>
              </a:extLst>
            </p:cNvPr>
            <p:cNvSpPr/>
            <p:nvPr/>
          </p:nvSpPr>
          <p:spPr>
            <a:xfrm>
              <a:off x="8165706" y="2721129"/>
              <a:ext cx="158317" cy="158317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6" name="Ellips 45">
              <a:extLst>
                <a:ext uri="{FF2B5EF4-FFF2-40B4-BE49-F238E27FC236}">
                  <a16:creationId xmlns:a16="http://schemas.microsoft.com/office/drawing/2014/main" id="{48B93E27-0A49-5F4C-A4F1-C2872FE6C682}"/>
                </a:ext>
              </a:extLst>
            </p:cNvPr>
            <p:cNvSpPr/>
            <p:nvPr/>
          </p:nvSpPr>
          <p:spPr>
            <a:xfrm>
              <a:off x="8393563" y="2721129"/>
              <a:ext cx="158317" cy="158317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8" name="Höger 47">
              <a:extLst>
                <a:ext uri="{FF2B5EF4-FFF2-40B4-BE49-F238E27FC236}">
                  <a16:creationId xmlns:a16="http://schemas.microsoft.com/office/drawing/2014/main" id="{DFB143F3-313F-4446-9B46-A972584390CD}"/>
                </a:ext>
              </a:extLst>
            </p:cNvPr>
            <p:cNvSpPr/>
            <p:nvPr/>
          </p:nvSpPr>
          <p:spPr>
            <a:xfrm>
              <a:off x="8674106" y="2643758"/>
              <a:ext cx="337996" cy="328681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51" name="Bildobjekt 50">
            <a:extLst>
              <a:ext uri="{FF2B5EF4-FFF2-40B4-BE49-F238E27FC236}">
                <a16:creationId xmlns:a16="http://schemas.microsoft.com/office/drawing/2014/main" id="{800929B5-D773-1445-9B2E-A665E28D6D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88" y="1424908"/>
            <a:ext cx="547377" cy="544987"/>
          </a:xfrm>
          <a:prstGeom prst="rect">
            <a:avLst/>
          </a:prstGeom>
        </p:spPr>
      </p:pic>
      <p:grpSp>
        <p:nvGrpSpPr>
          <p:cNvPr id="68" name="Grupp 67">
            <a:extLst>
              <a:ext uri="{FF2B5EF4-FFF2-40B4-BE49-F238E27FC236}">
                <a16:creationId xmlns:a16="http://schemas.microsoft.com/office/drawing/2014/main" id="{7B561F28-B8C2-E94E-B061-E2087CE71C05}"/>
              </a:ext>
            </a:extLst>
          </p:cNvPr>
          <p:cNvGrpSpPr/>
          <p:nvPr/>
        </p:nvGrpSpPr>
        <p:grpSpPr>
          <a:xfrm>
            <a:off x="395536" y="1995686"/>
            <a:ext cx="745996" cy="482124"/>
            <a:chOff x="3332397" y="927658"/>
            <a:chExt cx="845442" cy="482124"/>
          </a:xfrm>
        </p:grpSpPr>
        <p:sp>
          <p:nvSpPr>
            <p:cNvPr id="69" name="Rektangel med rundade hörn 68">
              <a:extLst>
                <a:ext uri="{FF2B5EF4-FFF2-40B4-BE49-F238E27FC236}">
                  <a16:creationId xmlns:a16="http://schemas.microsoft.com/office/drawing/2014/main" id="{DB0AD49F-E6F0-024D-9503-DA588C031051}"/>
                </a:ext>
              </a:extLst>
            </p:cNvPr>
            <p:cNvSpPr/>
            <p:nvPr/>
          </p:nvSpPr>
          <p:spPr>
            <a:xfrm>
              <a:off x="3332397" y="927658"/>
              <a:ext cx="845442" cy="48212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0" name="textruta 69">
              <a:extLst>
                <a:ext uri="{FF2B5EF4-FFF2-40B4-BE49-F238E27FC236}">
                  <a16:creationId xmlns:a16="http://schemas.microsoft.com/office/drawing/2014/main" id="{FF3FCCF6-6519-584B-8C0D-1681B9C1A16D}"/>
                </a:ext>
              </a:extLst>
            </p:cNvPr>
            <p:cNvSpPr txBox="1"/>
            <p:nvPr/>
          </p:nvSpPr>
          <p:spPr>
            <a:xfrm>
              <a:off x="3332397" y="980678"/>
              <a:ext cx="8441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dirty="0"/>
                <a:t>Krav</a:t>
              </a:r>
              <a:endParaRPr lang="sv-SE" dirty="0"/>
            </a:p>
          </p:txBody>
        </p:sp>
      </p:grpSp>
      <p:grpSp>
        <p:nvGrpSpPr>
          <p:cNvPr id="71" name="Grupp 70">
            <a:extLst>
              <a:ext uri="{FF2B5EF4-FFF2-40B4-BE49-F238E27FC236}">
                <a16:creationId xmlns:a16="http://schemas.microsoft.com/office/drawing/2014/main" id="{D1CA1EDD-DB01-5943-B117-6F1762F20FA2}"/>
              </a:ext>
            </a:extLst>
          </p:cNvPr>
          <p:cNvGrpSpPr/>
          <p:nvPr/>
        </p:nvGrpSpPr>
        <p:grpSpPr>
          <a:xfrm>
            <a:off x="1236759" y="1995686"/>
            <a:ext cx="1132171" cy="480530"/>
            <a:chOff x="1529549" y="2148409"/>
            <a:chExt cx="1132171" cy="480530"/>
          </a:xfrm>
        </p:grpSpPr>
        <p:sp>
          <p:nvSpPr>
            <p:cNvPr id="72" name="Rektangel med rundade hörn 71">
              <a:extLst>
                <a:ext uri="{FF2B5EF4-FFF2-40B4-BE49-F238E27FC236}">
                  <a16:creationId xmlns:a16="http://schemas.microsoft.com/office/drawing/2014/main" id="{4FE42595-2F3D-624F-977E-41423F6EE917}"/>
                </a:ext>
              </a:extLst>
            </p:cNvPr>
            <p:cNvSpPr/>
            <p:nvPr/>
          </p:nvSpPr>
          <p:spPr>
            <a:xfrm>
              <a:off x="1529549" y="2148409"/>
              <a:ext cx="1132171" cy="4805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9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3" name="textruta 72">
              <a:extLst>
                <a:ext uri="{FF2B5EF4-FFF2-40B4-BE49-F238E27FC236}">
                  <a16:creationId xmlns:a16="http://schemas.microsoft.com/office/drawing/2014/main" id="{97C2AC47-D6BB-8E4B-8A03-70D0F9BE9CEB}"/>
                </a:ext>
              </a:extLst>
            </p:cNvPr>
            <p:cNvSpPr txBox="1"/>
            <p:nvPr/>
          </p:nvSpPr>
          <p:spPr>
            <a:xfrm>
              <a:off x="1529549" y="2183461"/>
              <a:ext cx="1132171" cy="41901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sv-SE" sz="1600" dirty="0"/>
                <a:t>Koncept</a:t>
              </a:r>
              <a:endParaRPr lang="sv-SE" dirty="0"/>
            </a:p>
          </p:txBody>
        </p:sp>
      </p:grpSp>
      <p:grpSp>
        <p:nvGrpSpPr>
          <p:cNvPr id="74" name="Grupp 73">
            <a:extLst>
              <a:ext uri="{FF2B5EF4-FFF2-40B4-BE49-F238E27FC236}">
                <a16:creationId xmlns:a16="http://schemas.microsoft.com/office/drawing/2014/main" id="{C19D7A67-7EF1-614A-A460-7C975EB4CDE6}"/>
              </a:ext>
            </a:extLst>
          </p:cNvPr>
          <p:cNvGrpSpPr/>
          <p:nvPr/>
        </p:nvGrpSpPr>
        <p:grpSpPr>
          <a:xfrm>
            <a:off x="2462706" y="1995686"/>
            <a:ext cx="2772250" cy="489234"/>
            <a:chOff x="1529549" y="2148409"/>
            <a:chExt cx="1132171" cy="489234"/>
          </a:xfrm>
        </p:grpSpPr>
        <p:sp>
          <p:nvSpPr>
            <p:cNvPr id="75" name="Rektangel med rundade hörn 74">
              <a:extLst>
                <a:ext uri="{FF2B5EF4-FFF2-40B4-BE49-F238E27FC236}">
                  <a16:creationId xmlns:a16="http://schemas.microsoft.com/office/drawing/2014/main" id="{10A5A210-C7EF-2240-8F5A-2700A09CD0D4}"/>
                </a:ext>
              </a:extLst>
            </p:cNvPr>
            <p:cNvSpPr/>
            <p:nvPr/>
          </p:nvSpPr>
          <p:spPr>
            <a:xfrm>
              <a:off x="1529549" y="2148409"/>
              <a:ext cx="1132171" cy="4892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6" name="textruta 75">
              <a:extLst>
                <a:ext uri="{FF2B5EF4-FFF2-40B4-BE49-F238E27FC236}">
                  <a16:creationId xmlns:a16="http://schemas.microsoft.com/office/drawing/2014/main" id="{8B7BB2F4-EBCC-A042-AE78-8A8B4899248D}"/>
                </a:ext>
              </a:extLst>
            </p:cNvPr>
            <p:cNvSpPr txBox="1"/>
            <p:nvPr/>
          </p:nvSpPr>
          <p:spPr>
            <a:xfrm>
              <a:off x="1529549" y="2183461"/>
              <a:ext cx="1132171" cy="41901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sv-SE" sz="1600" dirty="0"/>
                <a:t>Utveckling</a:t>
              </a:r>
              <a:endParaRPr lang="sv-SE" dirty="0"/>
            </a:p>
          </p:txBody>
        </p:sp>
      </p:grpSp>
      <p:grpSp>
        <p:nvGrpSpPr>
          <p:cNvPr id="77" name="Grupp 76">
            <a:extLst>
              <a:ext uri="{FF2B5EF4-FFF2-40B4-BE49-F238E27FC236}">
                <a16:creationId xmlns:a16="http://schemas.microsoft.com/office/drawing/2014/main" id="{C2CDEE99-76A7-1F4F-8599-1899D7C43711}"/>
              </a:ext>
            </a:extLst>
          </p:cNvPr>
          <p:cNvGrpSpPr/>
          <p:nvPr/>
        </p:nvGrpSpPr>
        <p:grpSpPr>
          <a:xfrm>
            <a:off x="5328732" y="2002748"/>
            <a:ext cx="780749" cy="480530"/>
            <a:chOff x="1529549" y="2148409"/>
            <a:chExt cx="780749" cy="480530"/>
          </a:xfrm>
        </p:grpSpPr>
        <p:sp>
          <p:nvSpPr>
            <p:cNvPr id="78" name="Rektangel med rundade hörn 77">
              <a:extLst>
                <a:ext uri="{FF2B5EF4-FFF2-40B4-BE49-F238E27FC236}">
                  <a16:creationId xmlns:a16="http://schemas.microsoft.com/office/drawing/2014/main" id="{748190A3-E578-324F-89EE-BB79A91A3DF9}"/>
                </a:ext>
              </a:extLst>
            </p:cNvPr>
            <p:cNvSpPr/>
            <p:nvPr/>
          </p:nvSpPr>
          <p:spPr>
            <a:xfrm>
              <a:off x="1529549" y="2148409"/>
              <a:ext cx="780749" cy="4805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9" name="textruta 78">
              <a:extLst>
                <a:ext uri="{FF2B5EF4-FFF2-40B4-BE49-F238E27FC236}">
                  <a16:creationId xmlns:a16="http://schemas.microsoft.com/office/drawing/2014/main" id="{74F8D2A9-B20C-2A4A-9EDB-B933E144E586}"/>
                </a:ext>
              </a:extLst>
            </p:cNvPr>
            <p:cNvSpPr txBox="1"/>
            <p:nvPr/>
          </p:nvSpPr>
          <p:spPr>
            <a:xfrm>
              <a:off x="1529549" y="2183461"/>
              <a:ext cx="780749" cy="41901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sv-SE" sz="1600" dirty="0"/>
                <a:t>Klart</a:t>
              </a:r>
              <a:endParaRPr lang="sv-SE" dirty="0"/>
            </a:p>
          </p:txBody>
        </p:sp>
      </p:grpSp>
      <p:grpSp>
        <p:nvGrpSpPr>
          <p:cNvPr id="80" name="Grupp 79">
            <a:extLst>
              <a:ext uri="{FF2B5EF4-FFF2-40B4-BE49-F238E27FC236}">
                <a16:creationId xmlns:a16="http://schemas.microsoft.com/office/drawing/2014/main" id="{8A662C52-E903-5345-B5D9-B31A29702A9A}"/>
              </a:ext>
            </a:extLst>
          </p:cNvPr>
          <p:cNvGrpSpPr/>
          <p:nvPr/>
        </p:nvGrpSpPr>
        <p:grpSpPr>
          <a:xfrm>
            <a:off x="6203257" y="2002748"/>
            <a:ext cx="1811840" cy="480530"/>
            <a:chOff x="1529549" y="2148409"/>
            <a:chExt cx="1132171" cy="480530"/>
          </a:xfrm>
        </p:grpSpPr>
        <p:sp>
          <p:nvSpPr>
            <p:cNvPr id="81" name="Rektangel med rundade hörn 80">
              <a:extLst>
                <a:ext uri="{FF2B5EF4-FFF2-40B4-BE49-F238E27FC236}">
                  <a16:creationId xmlns:a16="http://schemas.microsoft.com/office/drawing/2014/main" id="{1DE9CF73-CDBF-2840-9C8F-6436B01CD1BF}"/>
                </a:ext>
              </a:extLst>
            </p:cNvPr>
            <p:cNvSpPr/>
            <p:nvPr/>
          </p:nvSpPr>
          <p:spPr>
            <a:xfrm>
              <a:off x="1529549" y="2148409"/>
              <a:ext cx="1132171" cy="4805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2" name="textruta 81">
              <a:extLst>
                <a:ext uri="{FF2B5EF4-FFF2-40B4-BE49-F238E27FC236}">
                  <a16:creationId xmlns:a16="http://schemas.microsoft.com/office/drawing/2014/main" id="{7F401F7E-5FFE-994E-B2BE-42B732D1BDD9}"/>
                </a:ext>
              </a:extLst>
            </p:cNvPr>
            <p:cNvSpPr txBox="1"/>
            <p:nvPr/>
          </p:nvSpPr>
          <p:spPr>
            <a:xfrm>
              <a:off x="1529549" y="2183461"/>
              <a:ext cx="1132171" cy="41901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sv-SE" sz="1600" dirty="0"/>
                <a:t>Användartester</a:t>
              </a:r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21350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5FB41D1F-89FE-6F47-9E0C-3660197401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77608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31640" y="1131590"/>
            <a:ext cx="6264696" cy="1910396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900" dirty="0"/>
              <a:t>Vad hade man kunnat göra annorlunda?</a:t>
            </a:r>
            <a:endParaRPr lang="sv-SE" sz="2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50951"/>
      </p:ext>
    </p:extLst>
  </p:cSld>
  <p:clrMapOvr>
    <a:masterClrMapping/>
  </p:clrMapOvr>
</p:sld>
</file>

<file path=ppt/theme/theme1.xml><?xml version="1.0" encoding="utf-8"?>
<a:theme xmlns:a="http://schemas.openxmlformats.org/drawingml/2006/main" name="Fron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6C9100DA-7757-F149-829B-A277982C5DE9}"/>
    </a:ext>
  </a:extLst>
</a:theme>
</file>

<file path=ppt/theme/theme10.xml><?xml version="1.0" encoding="utf-8"?>
<a:theme xmlns:a="http://schemas.openxmlformats.org/drawingml/2006/main" name="Citat gu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33E68EB5-75CD-B74D-8E05-C5A3FCBF5BEB}"/>
    </a:ext>
  </a:extLst>
</a:theme>
</file>

<file path=ppt/theme/theme11.xml><?xml version="1.0" encoding="utf-8"?>
<a:theme xmlns:a="http://schemas.openxmlformats.org/drawingml/2006/main" name="Citat blå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359DA531-3187-0C4D-9766-55866B29BF42}"/>
    </a:ext>
  </a:extLst>
</a:theme>
</file>

<file path=ppt/theme/theme12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C8129B09-7D12-DF46-B484-0E2BB8DC77E3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BAD11941-D97E-224A-9493-5E3795ECCDFD}"/>
    </a:ext>
  </a:extLst>
</a:theme>
</file>

<file path=ppt/theme/theme3.xml><?xml version="1.0" encoding="utf-8"?>
<a:theme xmlns:a="http://schemas.openxmlformats.org/drawingml/2006/main" name="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77F49608-4041-D446-97C5-D0D3E556914F}"/>
    </a:ext>
  </a:extLst>
</a:theme>
</file>

<file path=ppt/theme/theme4.xml><?xml version="1.0" encoding="utf-8"?>
<a:theme xmlns:a="http://schemas.openxmlformats.org/drawingml/2006/main" name="Nologo_only_fullscreenimages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803092D8-EBBE-5A4E-A62C-C073A1819153}"/>
    </a:ext>
  </a:extLst>
</a:theme>
</file>

<file path=ppt/theme/theme5.xml><?xml version="1.0" encoding="utf-8"?>
<a:theme xmlns:a="http://schemas.openxmlformats.org/drawingml/2006/main" name="On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568637A1-4B66-3A4E-B330-68AF25055BF5}"/>
    </a:ext>
  </a:extLst>
</a:theme>
</file>

<file path=ppt/theme/theme6.xml><?xml version="1.0" encoding="utf-8"?>
<a:theme xmlns:a="http://schemas.openxmlformats.org/drawingml/2006/main" name="Two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BBA96ADC-CD73-CC4A-935D-B3A7BCB3C58B}"/>
    </a:ext>
  </a:extLst>
</a:theme>
</file>

<file path=ppt/theme/theme7.xml><?xml version="1.0" encoding="utf-8"?>
<a:theme xmlns:a="http://schemas.openxmlformats.org/drawingml/2006/main" name="Thre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61CCE036-B536-5D43-8514-23241DA9EF7F}"/>
    </a:ext>
  </a:extLst>
</a:theme>
</file>

<file path=ppt/theme/theme8.xml><?xml version="1.0" encoding="utf-8"?>
<a:theme xmlns:a="http://schemas.openxmlformats.org/drawingml/2006/main" name="Citat rosa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DCFFBDED-490F-7E40-B68E-7251109CAEAA}"/>
    </a:ext>
  </a:extLst>
</a:theme>
</file>

<file path=ppt/theme/theme9.xml><?xml version="1.0" encoding="utf-8"?>
<a:theme xmlns:a="http://schemas.openxmlformats.org/drawingml/2006/main" name="Citat grön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2018" id="{7D4BE2D6-1281-6949-BB5E-E53B5BE906C1}" vid="{E820232C-8A98-5A46-B779-A82694183A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Front Page</Template>
  <TotalTime>777</TotalTime>
  <Words>407</Words>
  <Application>Microsoft Macintosh PowerPoint</Application>
  <PresentationFormat>Bildspel på skärmen (16:9)</PresentationFormat>
  <Paragraphs>187</Paragraphs>
  <Slides>48</Slides>
  <Notes>47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12</vt:i4>
      </vt:variant>
      <vt:variant>
        <vt:lpstr>Bildrubriker</vt:lpstr>
      </vt:variant>
      <vt:variant>
        <vt:i4>48</vt:i4>
      </vt:variant>
    </vt:vector>
  </HeadingPairs>
  <TitlesOfParts>
    <vt:vector size="66" baseType="lpstr">
      <vt:lpstr>ＭＳ Ｐゴシック</vt:lpstr>
      <vt:lpstr>Arial</vt:lpstr>
      <vt:lpstr>Arial Black</vt:lpstr>
      <vt:lpstr>Braggadocio</vt:lpstr>
      <vt:lpstr>Calibri</vt:lpstr>
      <vt:lpstr>Century Gothic</vt:lpstr>
      <vt:lpstr>Front Page</vt:lpstr>
      <vt:lpstr>Funka_logo</vt:lpstr>
      <vt:lpstr>Small_asterix</vt:lpstr>
      <vt:lpstr>Nologo_only_fullscreenimages</vt:lpstr>
      <vt:lpstr>One Post It</vt:lpstr>
      <vt:lpstr>Two Post It</vt:lpstr>
      <vt:lpstr>Three Post It</vt:lpstr>
      <vt:lpstr>Citat rosa</vt:lpstr>
      <vt:lpstr>Citat grön</vt:lpstr>
      <vt:lpstr>Citat gul</vt:lpstr>
      <vt:lpstr>Citat blå</vt:lpstr>
      <vt:lpstr>Last page</vt:lpstr>
      <vt:lpstr>Ha användaren med hela vägen</vt:lpstr>
      <vt:lpstr>PowerPoint-presentation</vt:lpstr>
      <vt:lpstr>PowerPoint-presentation</vt:lpstr>
      <vt:lpstr>Vi lär oss massor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Personas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Det finns inga normalanvändare</vt:lpstr>
    </vt:vector>
  </TitlesOfParts>
  <Manager/>
  <Company/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 användaren med hela vägen</dc:title>
  <dc:subject/>
  <dc:creator>Lina Larsson</dc:creator>
  <cp:keywords/>
  <dc:description/>
  <cp:lastModifiedBy>Johan Kling</cp:lastModifiedBy>
  <cp:revision>48</cp:revision>
  <cp:lastPrinted>2014-03-01T05:59:56Z</cp:lastPrinted>
  <dcterms:created xsi:type="dcterms:W3CDTF">2018-04-11T13:02:00Z</dcterms:created>
  <dcterms:modified xsi:type="dcterms:W3CDTF">2018-04-17T14:47:35Z</dcterms:modified>
  <cp:category/>
</cp:coreProperties>
</file>