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theme/theme9.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0.xml" ContentType="application/vnd.openxmlformats-officedocument.theme+xml"/>
  <Override PartName="/ppt/slideLayouts/slideLayout4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 id="2147483678" r:id="rId2"/>
    <p:sldMasterId id="2147483726" r:id="rId3"/>
    <p:sldMasterId id="2147483737" r:id="rId4"/>
    <p:sldMasterId id="2147483713" r:id="rId5"/>
    <p:sldMasterId id="2147483755" r:id="rId6"/>
    <p:sldMasterId id="2147483717" r:id="rId7"/>
    <p:sldMasterId id="2147483750" r:id="rId8"/>
    <p:sldMasterId id="2147483722" r:id="rId9"/>
    <p:sldMasterId id="2147483757" r:id="rId10"/>
    <p:sldMasterId id="2147483768" r:id="rId11"/>
  </p:sldMasterIdLst>
  <p:notesMasterIdLst>
    <p:notesMasterId r:id="rId61"/>
  </p:notesMasterIdLst>
  <p:sldIdLst>
    <p:sldId id="272" r:id="rId12"/>
    <p:sldId id="321" r:id="rId13"/>
    <p:sldId id="280" r:id="rId14"/>
    <p:sldId id="325" r:id="rId15"/>
    <p:sldId id="323" r:id="rId16"/>
    <p:sldId id="324" r:id="rId17"/>
    <p:sldId id="341" r:id="rId18"/>
    <p:sldId id="281" r:id="rId19"/>
    <p:sldId id="311" r:id="rId20"/>
    <p:sldId id="326" r:id="rId21"/>
    <p:sldId id="315" r:id="rId22"/>
    <p:sldId id="335" r:id="rId23"/>
    <p:sldId id="291" r:id="rId24"/>
    <p:sldId id="336" r:id="rId25"/>
    <p:sldId id="294" r:id="rId26"/>
    <p:sldId id="295" r:id="rId27"/>
    <p:sldId id="328" r:id="rId28"/>
    <p:sldId id="327" r:id="rId29"/>
    <p:sldId id="337" r:id="rId30"/>
    <p:sldId id="297" r:id="rId31"/>
    <p:sldId id="329" r:id="rId32"/>
    <p:sldId id="333" r:id="rId33"/>
    <p:sldId id="296" r:id="rId34"/>
    <p:sldId id="334" r:id="rId35"/>
    <p:sldId id="330" r:id="rId36"/>
    <p:sldId id="331" r:id="rId37"/>
    <p:sldId id="338" r:id="rId38"/>
    <p:sldId id="300" r:id="rId39"/>
    <p:sldId id="339" r:id="rId40"/>
    <p:sldId id="299" r:id="rId41"/>
    <p:sldId id="340" r:id="rId42"/>
    <p:sldId id="283" r:id="rId43"/>
    <p:sldId id="308" r:id="rId44"/>
    <p:sldId id="298" r:id="rId45"/>
    <p:sldId id="317" r:id="rId46"/>
    <p:sldId id="303" r:id="rId47"/>
    <p:sldId id="302" r:id="rId48"/>
    <p:sldId id="318" r:id="rId49"/>
    <p:sldId id="319" r:id="rId50"/>
    <p:sldId id="307" r:id="rId51"/>
    <p:sldId id="290" r:id="rId52"/>
    <p:sldId id="316" r:id="rId53"/>
    <p:sldId id="313" r:id="rId54"/>
    <p:sldId id="310" r:id="rId55"/>
    <p:sldId id="314" r:id="rId56"/>
    <p:sldId id="284" r:id="rId57"/>
    <p:sldId id="305" r:id="rId58"/>
    <p:sldId id="320" r:id="rId59"/>
    <p:sldId id="278" r:id="rId60"/>
  </p:sldIdLst>
  <p:sldSz cx="9144000" cy="5143500" type="screen16x9"/>
  <p:notesSz cx="7099300" cy="102346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62A0"/>
    <a:srgbClr val="EC7B01"/>
    <a:srgbClr val="8FCA96"/>
    <a:srgbClr val="0C9ED5"/>
    <a:srgbClr val="79C1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50" autoAdjust="0"/>
    <p:restoredTop sz="86787" autoAdjust="0"/>
  </p:normalViewPr>
  <p:slideViewPr>
    <p:cSldViewPr>
      <p:cViewPr>
        <p:scale>
          <a:sx n="66" d="100"/>
          <a:sy n="66" d="100"/>
        </p:scale>
        <p:origin x="211" y="43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6F954CBA-4867-44A3-BDF8-1C2F43CF94FE}" type="datetimeFigureOut">
              <a:rPr lang="sv-SE" smtClean="0"/>
              <a:t>2016-04-12</a:t>
            </a:fld>
            <a:endParaRPr lang="sv-SE"/>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B5BB313B-E867-409A-B297-11B7A91DCD2E}" type="slidenum">
              <a:rPr lang="sv-SE" smtClean="0"/>
              <a:t>‹#›</a:t>
            </a:fld>
            <a:endParaRPr lang="sv-SE"/>
          </a:p>
        </p:txBody>
      </p:sp>
    </p:spTree>
    <p:extLst>
      <p:ext uri="{BB962C8B-B14F-4D97-AF65-F5344CB8AC3E}">
        <p14:creationId xmlns:p14="http://schemas.microsoft.com/office/powerpoint/2010/main" val="1742857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5BB313B-E867-409A-B297-11B7A91DCD2E}" type="slidenum">
              <a:rPr kumimoji="0" lang="sv-SE"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sv-SE"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80549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 leverantörs kommentar på kritiken att systemet byggde på gammal otillgänglig kod med </a:t>
            </a:r>
            <a:r>
              <a:rPr lang="sv-SE" dirty="0" err="1"/>
              <a:t>frames</a:t>
            </a:r>
            <a:r>
              <a:rPr lang="sv-SE" dirty="0"/>
              <a:t> och layouttabeller.</a:t>
            </a:r>
          </a:p>
        </p:txBody>
      </p:sp>
      <p:sp>
        <p:nvSpPr>
          <p:cNvPr id="4" name="Platshållare för bildnummer 3"/>
          <p:cNvSpPr>
            <a:spLocks noGrp="1"/>
          </p:cNvSpPr>
          <p:nvPr>
            <p:ph type="sldNum" sz="quarter" idx="10"/>
          </p:nvPr>
        </p:nvSpPr>
        <p:spPr/>
        <p:txBody>
          <a:bodyPr/>
          <a:lstStyle/>
          <a:p>
            <a:fld id="{B5BB313B-E867-409A-B297-11B7A91DCD2E}" type="slidenum">
              <a:rPr lang="sv-SE" smtClean="0"/>
              <a:t>17</a:t>
            </a:fld>
            <a:endParaRPr lang="sv-SE"/>
          </a:p>
        </p:txBody>
      </p:sp>
    </p:spTree>
    <p:extLst>
      <p:ext uri="{BB962C8B-B14F-4D97-AF65-F5344CB8AC3E}">
        <p14:creationId xmlns:p14="http://schemas.microsoft.com/office/powerpoint/2010/main" val="1160247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B5BB313B-E867-409A-B297-11B7A91DCD2E}" type="slidenum">
              <a:rPr lang="sv-SE" smtClean="0"/>
              <a:t>18</a:t>
            </a:fld>
            <a:endParaRPr lang="sv-SE"/>
          </a:p>
        </p:txBody>
      </p:sp>
    </p:spTree>
    <p:extLst>
      <p:ext uri="{BB962C8B-B14F-4D97-AF65-F5344CB8AC3E}">
        <p14:creationId xmlns:p14="http://schemas.microsoft.com/office/powerpoint/2010/main" val="3607242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I 100 % av fallen ska den blåmarkerade raden raderas vid en viss fas i processen. Eftersom systemet inte utför detta moment är det upp till handläggaren att komma ihåg det. Systemet varnar inte heller användare som glömmer detta. Följden blir att många glömmer detta. Det skapar stora tidsförluster i den fortsatta ärendehanteringen.</a:t>
            </a:r>
          </a:p>
          <a:p>
            <a:endParaRPr lang="sv-SE" dirty="0"/>
          </a:p>
        </p:txBody>
      </p:sp>
      <p:sp>
        <p:nvSpPr>
          <p:cNvPr id="4" name="Platshållare för bildnumm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5BB313B-E867-409A-B297-11B7A91DCD2E}" type="slidenum">
              <a:rPr kumimoji="0" lang="sv-SE"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sv-SE"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96057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två knappar där den ena</a:t>
            </a:r>
            <a:r>
              <a:rPr lang="sv-SE" baseline="0" dirty="0"/>
              <a:t> ska väljas i de allra flesta fall är likvärdigt framhävda och där sekundärknappen ligger längst till höger leder till ett ögonblicks osäkerhet, något högre kognitiv belastning.</a:t>
            </a:r>
            <a:endParaRPr lang="sv-SE" dirty="0"/>
          </a:p>
        </p:txBody>
      </p:sp>
      <p:sp>
        <p:nvSpPr>
          <p:cNvPr id="4" name="Platshållare för bildnummer 3"/>
          <p:cNvSpPr>
            <a:spLocks noGrp="1"/>
          </p:cNvSpPr>
          <p:nvPr>
            <p:ph type="sldNum" sz="quarter" idx="10"/>
          </p:nvPr>
        </p:nvSpPr>
        <p:spPr/>
        <p:txBody>
          <a:bodyPr/>
          <a:lstStyle/>
          <a:p>
            <a:fld id="{B5BB313B-E867-409A-B297-11B7A91DCD2E}" type="slidenum">
              <a:rPr lang="sv-SE" smtClean="0"/>
              <a:t>20</a:t>
            </a:fld>
            <a:endParaRPr lang="sv-SE"/>
          </a:p>
        </p:txBody>
      </p:sp>
    </p:spTree>
    <p:extLst>
      <p:ext uri="{BB962C8B-B14F-4D97-AF65-F5344CB8AC3E}">
        <p14:creationId xmlns:p14="http://schemas.microsoft.com/office/powerpoint/2010/main" val="88877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B5BB313B-E867-409A-B297-11B7A91DCD2E}" type="slidenum">
              <a:rPr lang="sv-SE" smtClean="0"/>
              <a:t>21</a:t>
            </a:fld>
            <a:endParaRPr lang="sv-SE"/>
          </a:p>
        </p:txBody>
      </p:sp>
    </p:spTree>
    <p:extLst>
      <p:ext uri="{BB962C8B-B14F-4D97-AF65-F5344CB8AC3E}">
        <p14:creationId xmlns:p14="http://schemas.microsoft.com/office/powerpoint/2010/main" val="2406212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B5BB313B-E867-409A-B297-11B7A91DCD2E}" type="slidenum">
              <a:rPr lang="sv-SE" smtClean="0"/>
              <a:t>22</a:t>
            </a:fld>
            <a:endParaRPr lang="sv-SE"/>
          </a:p>
        </p:txBody>
      </p:sp>
    </p:spTree>
    <p:extLst>
      <p:ext uri="{BB962C8B-B14F-4D97-AF65-F5344CB8AC3E}">
        <p14:creationId xmlns:p14="http://schemas.microsoft.com/office/powerpoint/2010/main" val="1082933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Viktiga delar går inte att hantera med </a:t>
            </a:r>
            <a:r>
              <a:rPr lang="sv-SE" dirty="0" err="1"/>
              <a:t>tangentbrodet</a:t>
            </a:r>
            <a:r>
              <a:rPr lang="sv-SE" dirty="0"/>
              <a:t>.</a:t>
            </a:r>
          </a:p>
        </p:txBody>
      </p:sp>
      <p:sp>
        <p:nvSpPr>
          <p:cNvPr id="4" name="Platshållare för bildnummer 3"/>
          <p:cNvSpPr>
            <a:spLocks noGrp="1"/>
          </p:cNvSpPr>
          <p:nvPr>
            <p:ph type="sldNum" sz="quarter" idx="10"/>
          </p:nvPr>
        </p:nvSpPr>
        <p:spPr/>
        <p:txBody>
          <a:bodyPr/>
          <a:lstStyle/>
          <a:p>
            <a:fld id="{B5BB313B-E867-409A-B297-11B7A91DCD2E}" type="slidenum">
              <a:rPr lang="sv-SE" smtClean="0"/>
              <a:t>23</a:t>
            </a:fld>
            <a:endParaRPr lang="sv-SE"/>
          </a:p>
        </p:txBody>
      </p:sp>
    </p:spTree>
    <p:extLst>
      <p:ext uri="{BB962C8B-B14F-4D97-AF65-F5344CB8AC3E}">
        <p14:creationId xmlns:p14="http://schemas.microsoft.com/office/powerpoint/2010/main" val="3421909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Viktiga delar går inte att hantera med </a:t>
            </a:r>
            <a:r>
              <a:rPr lang="sv-SE" dirty="0" err="1"/>
              <a:t>tangentbrodet</a:t>
            </a:r>
            <a:r>
              <a:rPr lang="sv-SE" dirty="0"/>
              <a:t>.</a:t>
            </a:r>
          </a:p>
        </p:txBody>
      </p:sp>
      <p:sp>
        <p:nvSpPr>
          <p:cNvPr id="4" name="Platshållare för bildnummer 3"/>
          <p:cNvSpPr>
            <a:spLocks noGrp="1"/>
          </p:cNvSpPr>
          <p:nvPr>
            <p:ph type="sldNum" sz="quarter" idx="10"/>
          </p:nvPr>
        </p:nvSpPr>
        <p:spPr/>
        <p:txBody>
          <a:bodyPr/>
          <a:lstStyle/>
          <a:p>
            <a:fld id="{B5BB313B-E867-409A-B297-11B7A91DCD2E}" type="slidenum">
              <a:rPr lang="sv-SE" smtClean="0"/>
              <a:t>24</a:t>
            </a:fld>
            <a:endParaRPr lang="sv-SE"/>
          </a:p>
        </p:txBody>
      </p:sp>
    </p:spTree>
    <p:extLst>
      <p:ext uri="{BB962C8B-B14F-4D97-AF65-F5344CB8AC3E}">
        <p14:creationId xmlns:p14="http://schemas.microsoft.com/office/powerpoint/2010/main" val="1074787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Minimal informations ikon som är klickbar för att få mer information, det kräver flera extra sekunder att träffa rätt.</a:t>
            </a:r>
          </a:p>
        </p:txBody>
      </p:sp>
      <p:sp>
        <p:nvSpPr>
          <p:cNvPr id="4" name="Platshållare för bildnummer 3"/>
          <p:cNvSpPr>
            <a:spLocks noGrp="1"/>
          </p:cNvSpPr>
          <p:nvPr>
            <p:ph type="sldNum" sz="quarter" idx="10"/>
          </p:nvPr>
        </p:nvSpPr>
        <p:spPr/>
        <p:txBody>
          <a:bodyPr/>
          <a:lstStyle/>
          <a:p>
            <a:fld id="{B5BB313B-E867-409A-B297-11B7A91DCD2E}" type="slidenum">
              <a:rPr lang="sv-SE" smtClean="0"/>
              <a:t>25</a:t>
            </a:fld>
            <a:endParaRPr lang="sv-SE"/>
          </a:p>
        </p:txBody>
      </p:sp>
    </p:spTree>
    <p:extLst>
      <p:ext uri="{BB962C8B-B14F-4D97-AF65-F5344CB8AC3E}">
        <p14:creationId xmlns:p14="http://schemas.microsoft.com/office/powerpoint/2010/main" val="866885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B5BB313B-E867-409A-B297-11B7A91DCD2E}" type="slidenum">
              <a:rPr lang="sv-SE" smtClean="0"/>
              <a:t>26</a:t>
            </a:fld>
            <a:endParaRPr lang="sv-SE"/>
          </a:p>
        </p:txBody>
      </p:sp>
    </p:spTree>
    <p:extLst>
      <p:ext uri="{BB962C8B-B14F-4D97-AF65-F5344CB8AC3E}">
        <p14:creationId xmlns:p14="http://schemas.microsoft.com/office/powerpoint/2010/main" val="3473043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http://www.funka.com/om-funka/nyheter/sv/nya-upphandlingskrav-for-tillganglighet-forst-2017 </a:t>
            </a:r>
          </a:p>
        </p:txBody>
      </p:sp>
      <p:sp>
        <p:nvSpPr>
          <p:cNvPr id="4" name="Platshållare för bildnumm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5BB313B-E867-409A-B297-11B7A91DCD2E}" type="slidenum">
              <a:rPr kumimoji="0" lang="sv-SE"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sv-SE"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01966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Minimal informations ikon som är klickbar för att få mer information, det kräver flera extra sekunder att träffa rätt.</a:t>
            </a:r>
          </a:p>
        </p:txBody>
      </p:sp>
      <p:sp>
        <p:nvSpPr>
          <p:cNvPr id="4" name="Platshållare för bildnummer 3"/>
          <p:cNvSpPr>
            <a:spLocks noGrp="1"/>
          </p:cNvSpPr>
          <p:nvPr>
            <p:ph type="sldNum" sz="quarter" idx="10"/>
          </p:nvPr>
        </p:nvSpPr>
        <p:spPr/>
        <p:txBody>
          <a:bodyPr/>
          <a:lstStyle/>
          <a:p>
            <a:fld id="{B5BB313B-E867-409A-B297-11B7A91DCD2E}" type="slidenum">
              <a:rPr lang="sv-SE" smtClean="0"/>
              <a:t>27</a:t>
            </a:fld>
            <a:endParaRPr lang="sv-SE"/>
          </a:p>
        </p:txBody>
      </p:sp>
    </p:spTree>
    <p:extLst>
      <p:ext uri="{BB962C8B-B14F-4D97-AF65-F5344CB8AC3E}">
        <p14:creationId xmlns:p14="http://schemas.microsoft.com/office/powerpoint/2010/main" val="1974695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Beräknat</a:t>
            </a:r>
            <a:r>
              <a:rPr lang="sv-SE" baseline="0" dirty="0"/>
              <a:t> på 5000 handläggare. Försäkringskassan har runt 10.000 som jobbar med handläggning.</a:t>
            </a:r>
            <a:endParaRPr lang="sv-SE" dirty="0"/>
          </a:p>
        </p:txBody>
      </p:sp>
      <p:sp>
        <p:nvSpPr>
          <p:cNvPr id="4" name="Platshållare för bildnummer 3"/>
          <p:cNvSpPr>
            <a:spLocks noGrp="1"/>
          </p:cNvSpPr>
          <p:nvPr>
            <p:ph type="sldNum" sz="quarter" idx="10"/>
          </p:nvPr>
        </p:nvSpPr>
        <p:spPr/>
        <p:txBody>
          <a:bodyPr/>
          <a:lstStyle/>
          <a:p>
            <a:fld id="{B5BB313B-E867-409A-B297-11B7A91DCD2E}" type="slidenum">
              <a:rPr lang="sv-SE" smtClean="0"/>
              <a:t>34</a:t>
            </a:fld>
            <a:endParaRPr lang="sv-SE"/>
          </a:p>
        </p:txBody>
      </p:sp>
    </p:spTree>
    <p:extLst>
      <p:ext uri="{BB962C8B-B14F-4D97-AF65-F5344CB8AC3E}">
        <p14:creationId xmlns:p14="http://schemas.microsoft.com/office/powerpoint/2010/main" val="2869238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baseline="0" dirty="0">
                <a:solidFill>
                  <a:schemeClr val="tx1"/>
                </a:solidFill>
                <a:latin typeface="+mn-lt"/>
                <a:ea typeface="+mn-ea"/>
                <a:cs typeface="+mn-cs"/>
              </a:rPr>
              <a:t>I genomsnitt beräknas tjänstemännen kunna spara 26,5 minuter per dag, om IT</a:t>
            </a:r>
          </a:p>
          <a:p>
            <a:r>
              <a:rPr lang="sv-SE" sz="1200" b="0" i="0" u="none" strike="noStrike" kern="1200" baseline="0" dirty="0">
                <a:solidFill>
                  <a:schemeClr val="tx1"/>
                </a:solidFill>
                <a:latin typeface="+mn-lt"/>
                <a:ea typeface="+mn-ea"/>
                <a:cs typeface="+mn-cs"/>
              </a:rPr>
              <a:t>fungerar felfritt.</a:t>
            </a:r>
            <a:endParaRPr lang="sv-SE" dirty="0"/>
          </a:p>
        </p:txBody>
      </p:sp>
      <p:sp>
        <p:nvSpPr>
          <p:cNvPr id="4" name="Platshållare för bildnummer 3"/>
          <p:cNvSpPr>
            <a:spLocks noGrp="1"/>
          </p:cNvSpPr>
          <p:nvPr>
            <p:ph type="sldNum" sz="quarter" idx="10"/>
          </p:nvPr>
        </p:nvSpPr>
        <p:spPr/>
        <p:txBody>
          <a:bodyPr/>
          <a:lstStyle/>
          <a:p>
            <a:fld id="{B5BB313B-E867-409A-B297-11B7A91DCD2E}" type="slidenum">
              <a:rPr lang="sv-SE" smtClean="0"/>
              <a:t>37</a:t>
            </a:fld>
            <a:endParaRPr lang="sv-SE"/>
          </a:p>
        </p:txBody>
      </p:sp>
    </p:spTree>
    <p:extLst>
      <p:ext uri="{BB962C8B-B14F-4D97-AF65-F5344CB8AC3E}">
        <p14:creationId xmlns:p14="http://schemas.microsoft.com/office/powerpoint/2010/main" val="3958368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Eftersom det här var</a:t>
            </a:r>
            <a:r>
              <a:rPr lang="sv-SE" baseline="0" dirty="0"/>
              <a:t> ett stort problem hos många av våra kunder satte vi ihop ett projekt med </a:t>
            </a:r>
            <a:r>
              <a:rPr lang="sv-SE" baseline="0" dirty="0" err="1"/>
              <a:t>crowdfunding</a:t>
            </a:r>
            <a:r>
              <a:rPr lang="sv-SE" baseline="0" dirty="0"/>
              <a:t>.</a:t>
            </a:r>
            <a:endParaRPr lang="sv-SE" dirty="0"/>
          </a:p>
        </p:txBody>
      </p:sp>
      <p:sp>
        <p:nvSpPr>
          <p:cNvPr id="4" name="Platshållare för bildnummer 3"/>
          <p:cNvSpPr>
            <a:spLocks noGrp="1"/>
          </p:cNvSpPr>
          <p:nvPr>
            <p:ph type="sldNum" sz="quarter" idx="10"/>
          </p:nvPr>
        </p:nvSpPr>
        <p:spPr/>
        <p:txBody>
          <a:bodyPr/>
          <a:lstStyle/>
          <a:p>
            <a:fld id="{B5BB313B-E867-409A-B297-11B7A91DCD2E}" type="slidenum">
              <a:rPr lang="sv-SE" smtClean="0"/>
              <a:t>43</a:t>
            </a:fld>
            <a:endParaRPr lang="sv-SE"/>
          </a:p>
        </p:txBody>
      </p:sp>
    </p:spTree>
    <p:extLst>
      <p:ext uri="{BB962C8B-B14F-4D97-AF65-F5344CB8AC3E}">
        <p14:creationId xmlns:p14="http://schemas.microsoft.com/office/powerpoint/2010/main" val="2243558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8600" indent="-228600">
              <a:buAutoNum type="arabicPeriod"/>
            </a:pPr>
            <a:r>
              <a:rPr lang="sv-SE" dirty="0"/>
              <a:t>Skillnad på att bygga nytt eller att upphandla något befintligt. (det kan krävas en förstudie om vilket alternativ som är lämpligast).</a:t>
            </a:r>
          </a:p>
          <a:p>
            <a:pPr marL="228600" indent="-228600">
              <a:buAutoNum type="arabicPeriod"/>
            </a:pPr>
            <a:r>
              <a:rPr lang="sv-SE" dirty="0"/>
              <a:t>Redan</a:t>
            </a:r>
            <a:r>
              <a:rPr lang="sv-SE" baseline="0" dirty="0"/>
              <a:t> från början ställer vi tillgänglighetskrav där en liten del är tvingande, och resten ger pluspoäng vid utvärdering.</a:t>
            </a:r>
            <a:endParaRPr lang="sv-SE" dirty="0"/>
          </a:p>
          <a:p>
            <a:pPr marL="228600" indent="-228600">
              <a:buAutoNum type="arabicPeriod"/>
            </a:pPr>
            <a:r>
              <a:rPr lang="sv-SE" dirty="0"/>
              <a:t>A: Om vi bygger nytt måste leverantören komma in med 2 referensuppdrag, antingen per nyckelkonsult</a:t>
            </a:r>
            <a:r>
              <a:rPr lang="sv-SE" baseline="0" dirty="0"/>
              <a:t> eller generellt.</a:t>
            </a:r>
            <a:br>
              <a:rPr lang="sv-SE" baseline="0" dirty="0"/>
            </a:br>
            <a:r>
              <a:rPr lang="sv-SE" baseline="0" dirty="0"/>
              <a:t>B: Om vi upphandlar befintligt ska leverantören göra en självdeklaration mot kraven.</a:t>
            </a:r>
          </a:p>
          <a:p>
            <a:pPr marL="228600" indent="-228600">
              <a:buAutoNum type="arabicPeriod"/>
            </a:pPr>
            <a:r>
              <a:rPr lang="sv-SE" baseline="0" dirty="0"/>
              <a:t>Utvärdering av inkomna svar, detta kan göras internt, externt eller som en kombination.</a:t>
            </a:r>
            <a:br>
              <a:rPr lang="sv-SE" baseline="0" dirty="0"/>
            </a:br>
            <a:r>
              <a:rPr lang="sv-SE" baseline="0" dirty="0"/>
              <a:t>Kan finnas andra krav än tillgänglighetskrav också.</a:t>
            </a:r>
          </a:p>
          <a:p>
            <a:pPr marL="228600" indent="-228600">
              <a:buAutoNum type="arabicPeriod"/>
            </a:pPr>
            <a:r>
              <a:rPr lang="sv-SE" baseline="0" dirty="0"/>
              <a:t>Anbudsfas, de som bjuds in att lämna anbud har klarat kvalificeringen och här görs då ingen tillgänglighetsbedömning.</a:t>
            </a:r>
          </a:p>
          <a:p>
            <a:pPr marL="228600" indent="-228600">
              <a:buAutoNum type="arabicPeriod"/>
            </a:pPr>
            <a:r>
              <a:rPr lang="sv-SE" baseline="0" dirty="0"/>
              <a:t>Avtal skrivs</a:t>
            </a:r>
          </a:p>
          <a:p>
            <a:pPr marL="228600" indent="-228600">
              <a:buAutoNum type="arabicPeriod"/>
            </a:pPr>
            <a:r>
              <a:rPr lang="sv-SE" baseline="0" dirty="0"/>
              <a:t>Projektet drar igång med en eller flera leveranser och verifieringar att leveranserna följer kraven.</a:t>
            </a:r>
          </a:p>
          <a:p>
            <a:pPr marL="228600" indent="-228600">
              <a:buAutoNum type="arabicPeriod"/>
            </a:pPr>
            <a:r>
              <a:rPr lang="sv-SE" baseline="0" dirty="0"/>
              <a:t>Vid slutleverans/slutdatum är antingen systemet godkänt och slutbetalning sker, eller inte godkänt varpå det ses som en försening och leverantören tvingas betala vite.</a:t>
            </a:r>
            <a:endParaRPr lang="sv-SE" dirty="0"/>
          </a:p>
          <a:p>
            <a:endParaRPr lang="sv-SE" dirty="0"/>
          </a:p>
        </p:txBody>
      </p:sp>
      <p:sp>
        <p:nvSpPr>
          <p:cNvPr id="4" name="Platshållare för bildnummer 3"/>
          <p:cNvSpPr>
            <a:spLocks noGrp="1"/>
          </p:cNvSpPr>
          <p:nvPr>
            <p:ph type="sldNum" sz="quarter" idx="10"/>
          </p:nvPr>
        </p:nvSpPr>
        <p:spPr/>
        <p:txBody>
          <a:bodyPr/>
          <a:lstStyle/>
          <a:p>
            <a:fld id="{B5BB313B-E867-409A-B297-11B7A91DCD2E}" type="slidenum">
              <a:rPr lang="sv-SE" smtClean="0"/>
              <a:t>44</a:t>
            </a:fld>
            <a:endParaRPr lang="sv-SE"/>
          </a:p>
        </p:txBody>
      </p:sp>
    </p:spTree>
    <p:extLst>
      <p:ext uri="{BB962C8B-B14F-4D97-AF65-F5344CB8AC3E}">
        <p14:creationId xmlns:p14="http://schemas.microsoft.com/office/powerpoint/2010/main" val="3135111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http://www.funka.com/om-funka/nyheter/sv/nya-upphandlingskrav-for-tillganglighet-forst-2017 </a:t>
            </a:r>
          </a:p>
        </p:txBody>
      </p:sp>
      <p:sp>
        <p:nvSpPr>
          <p:cNvPr id="4" name="Platshållare för bildnumm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5BB313B-E867-409A-B297-11B7A91DCD2E}" type="slidenum">
              <a:rPr kumimoji="0" lang="sv-SE"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sv-SE"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23385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Gruppen</a:t>
            </a:r>
            <a:r>
              <a:rPr lang="sv-SE" baseline="0" dirty="0"/>
              <a:t> övriga är personer som samordnarna känner till som har nedsättningar men som inte har någon form av stöd från universitetet/högskolan. </a:t>
            </a:r>
          </a:p>
          <a:p>
            <a:r>
              <a:rPr lang="sv-SE" baseline="0" dirty="0"/>
              <a:t>Mörkertalet är troligen stort. 2015 var det 7796 kvinnor och 4424 män som syntes i statistiken. Troligen ett större mörkertal bland män än kvinnor.</a:t>
            </a:r>
            <a:endParaRPr lang="sv-SE" dirty="0"/>
          </a:p>
        </p:txBody>
      </p:sp>
      <p:sp>
        <p:nvSpPr>
          <p:cNvPr id="4" name="Platshållare för bildnumm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5BB313B-E867-409A-B297-11B7A91DCD2E}" type="slidenum">
              <a:rPr kumimoji="0" lang="sv-SE"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sv-SE"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659011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Fakta från Arbetsförmedlingen:</a:t>
            </a:r>
          </a:p>
          <a:p>
            <a:r>
              <a:rPr lang="sv-SE" dirty="0"/>
              <a:t>http://www.arbetsformedlingen.se/Om-oss/Var-verksamhet/Rapporter/Aterrapportering/2016-04-01-Situationen-pa-arbetsmarknaden-for-personer-med-funktionsnedsattning-2015.html</a:t>
            </a:r>
          </a:p>
          <a:p>
            <a:r>
              <a:rPr lang="sv-SE" dirty="0"/>
              <a:t>Här presenterar vi siffran för personer med funktionsnedsättning som uppger att de har en nedsatt arbetsförmåga</a:t>
            </a:r>
            <a:r>
              <a:rPr lang="sv-SE" baseline="0" dirty="0"/>
              <a:t> på grund av funktionsnedsättningen.</a:t>
            </a:r>
            <a:endParaRPr lang="sv-SE" dirty="0"/>
          </a:p>
        </p:txBody>
      </p:sp>
      <p:sp>
        <p:nvSpPr>
          <p:cNvPr id="4" name="Platshållare för bildnummer 3"/>
          <p:cNvSpPr>
            <a:spLocks noGrp="1"/>
          </p:cNvSpPr>
          <p:nvPr>
            <p:ph type="sldNum" sz="quarter" idx="10"/>
          </p:nvPr>
        </p:nvSpPr>
        <p:spPr/>
        <p:txBody>
          <a:bodyPr/>
          <a:lstStyle/>
          <a:p>
            <a:fld id="{B5BB313B-E867-409A-B297-11B7A91DCD2E}" type="slidenum">
              <a:rPr lang="sv-SE" smtClean="0"/>
              <a:t>10</a:t>
            </a:fld>
            <a:endParaRPr lang="sv-SE"/>
          </a:p>
        </p:txBody>
      </p:sp>
    </p:spTree>
    <p:extLst>
      <p:ext uri="{BB962C8B-B14F-4D97-AF65-F5344CB8AC3E}">
        <p14:creationId xmlns:p14="http://schemas.microsoft.com/office/powerpoint/2010/main" val="2902172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dirty="0"/>
              <a:t>Var tredje person med funktionsnedsättning med nedsatt arbetsförmåga upplever att de blivit diskriminerade:</a:t>
            </a:r>
          </a:p>
          <a:p>
            <a:r>
              <a:rPr lang="sv-SE" dirty="0"/>
              <a:t>http://www.arbetsformedlingen.se/download/18.445c6101153872729ab64331/1459495491641/Arbetsf%C3%B6rmedlingen_Annual_Report_2016.pdf </a:t>
            </a:r>
          </a:p>
        </p:txBody>
      </p:sp>
      <p:sp>
        <p:nvSpPr>
          <p:cNvPr id="4" name="Platshållare för bildnummer 3"/>
          <p:cNvSpPr>
            <a:spLocks noGrp="1"/>
          </p:cNvSpPr>
          <p:nvPr>
            <p:ph type="sldNum" sz="quarter" idx="10"/>
          </p:nvPr>
        </p:nvSpPr>
        <p:spPr/>
        <p:txBody>
          <a:bodyPr/>
          <a:lstStyle/>
          <a:p>
            <a:fld id="{B5BB313B-E867-409A-B297-11B7A91DCD2E}" type="slidenum">
              <a:rPr lang="sv-SE" smtClean="0"/>
              <a:t>11</a:t>
            </a:fld>
            <a:endParaRPr lang="sv-SE"/>
          </a:p>
        </p:txBody>
      </p:sp>
    </p:spTree>
    <p:extLst>
      <p:ext uri="{BB962C8B-B14F-4D97-AF65-F5344CB8AC3E}">
        <p14:creationId xmlns:p14="http://schemas.microsoft.com/office/powerpoint/2010/main" val="2724262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Många parallella system uppe samtidigt.</a:t>
            </a:r>
          </a:p>
        </p:txBody>
      </p:sp>
      <p:sp>
        <p:nvSpPr>
          <p:cNvPr id="4" name="Platshållare för bildnumm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5BB313B-E867-409A-B297-11B7A91DCD2E}" type="slidenum">
              <a:rPr kumimoji="0" lang="sv-SE"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sv-SE"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19446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Läsordningen</a:t>
            </a:r>
            <a:r>
              <a:rPr lang="sv-SE" baseline="0" dirty="0"/>
              <a:t> hoppar från vänster till höger väldigt mycket.</a:t>
            </a:r>
            <a:endParaRPr lang="sv-SE" dirty="0"/>
          </a:p>
        </p:txBody>
      </p:sp>
      <p:sp>
        <p:nvSpPr>
          <p:cNvPr id="4" name="Platshållare för bildnummer 3"/>
          <p:cNvSpPr>
            <a:spLocks noGrp="1"/>
          </p:cNvSpPr>
          <p:nvPr>
            <p:ph type="sldNum" sz="quarter" idx="10"/>
          </p:nvPr>
        </p:nvSpPr>
        <p:spPr/>
        <p:txBody>
          <a:bodyPr/>
          <a:lstStyle/>
          <a:p>
            <a:fld id="{B5BB313B-E867-409A-B297-11B7A91DCD2E}" type="slidenum">
              <a:rPr lang="sv-SE" smtClean="0"/>
              <a:t>15</a:t>
            </a:fld>
            <a:endParaRPr lang="sv-SE"/>
          </a:p>
        </p:txBody>
      </p:sp>
    </p:spTree>
    <p:extLst>
      <p:ext uri="{BB962C8B-B14F-4D97-AF65-F5344CB8AC3E}">
        <p14:creationId xmlns:p14="http://schemas.microsoft.com/office/powerpoint/2010/main" val="3376023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Stora listor med mycket vit luft i är svårare att avläsa, tar längre tid, kräver mer</a:t>
            </a:r>
            <a:r>
              <a:rPr lang="sv-SE" baseline="0" dirty="0"/>
              <a:t> koncentration.</a:t>
            </a:r>
            <a:endParaRPr lang="sv-SE" dirty="0"/>
          </a:p>
        </p:txBody>
      </p:sp>
      <p:sp>
        <p:nvSpPr>
          <p:cNvPr id="4" name="Platshållare för bildnummer 3"/>
          <p:cNvSpPr>
            <a:spLocks noGrp="1"/>
          </p:cNvSpPr>
          <p:nvPr>
            <p:ph type="sldNum" sz="quarter" idx="10"/>
          </p:nvPr>
        </p:nvSpPr>
        <p:spPr/>
        <p:txBody>
          <a:bodyPr/>
          <a:lstStyle/>
          <a:p>
            <a:fld id="{B5BB313B-E867-409A-B297-11B7A91DCD2E}" type="slidenum">
              <a:rPr lang="sv-SE" smtClean="0"/>
              <a:t>16</a:t>
            </a:fld>
            <a:endParaRPr lang="sv-SE"/>
          </a:p>
        </p:txBody>
      </p:sp>
    </p:spTree>
    <p:extLst>
      <p:ext uri="{BB962C8B-B14F-4D97-AF65-F5344CB8AC3E}">
        <p14:creationId xmlns:p14="http://schemas.microsoft.com/office/powerpoint/2010/main" val="946145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_layout">
    <p:spTree>
      <p:nvGrpSpPr>
        <p:cNvPr id="1" name=""/>
        <p:cNvGrpSpPr/>
        <p:nvPr/>
      </p:nvGrpSpPr>
      <p:grpSpPr>
        <a:xfrm>
          <a:off x="0" y="0"/>
          <a:ext cx="0" cy="0"/>
          <a:chOff x="0" y="0"/>
          <a:chExt cx="0" cy="0"/>
        </a:xfrm>
      </p:grpSpPr>
      <p:sp>
        <p:nvSpPr>
          <p:cNvPr id="2" name="Title 1"/>
          <p:cNvSpPr>
            <a:spLocks noGrp="1"/>
          </p:cNvSpPr>
          <p:nvPr>
            <p:ph type="title"/>
          </p:nvPr>
        </p:nvSpPr>
        <p:spPr>
          <a:xfrm>
            <a:off x="-11262" y="1852717"/>
            <a:ext cx="5375350" cy="1438068"/>
          </a:xfrm>
          <a:prstGeom prst="rect">
            <a:avLst/>
          </a:prstGeom>
          <a:solidFill>
            <a:schemeClr val="tx1"/>
          </a:solidFill>
        </p:spPr>
        <p:txBody>
          <a:bodyPr wrap="square" lIns="468000">
            <a:spAutoFit/>
          </a:bodyPr>
          <a:lstStyle>
            <a:lvl1pPr>
              <a:defRPr sz="4200"/>
            </a:lvl1pPr>
          </a:lstStyle>
          <a:p>
            <a:r>
              <a:rPr lang="sv-SE"/>
              <a:t>Klicka här för att ändra format</a:t>
            </a:r>
            <a:endParaRPr lang="sv-SE" dirty="0"/>
          </a:p>
        </p:txBody>
      </p:sp>
      <p:sp>
        <p:nvSpPr>
          <p:cNvPr id="4" name="Date Placeholder 3"/>
          <p:cNvSpPr>
            <a:spLocks noGrp="1"/>
          </p:cNvSpPr>
          <p:nvPr>
            <p:ph type="dt" sz="half" idx="10"/>
          </p:nvPr>
        </p:nvSpPr>
        <p:spPr/>
        <p:txBody>
          <a:bodyPr/>
          <a:lstStyle/>
          <a:p>
            <a:fld id="{88C74CE6-B9F9-4AEA-8A11-E335EA8A72B5}" type="datetimeFigureOut">
              <a:rPr lang="sv-SE" smtClean="0"/>
              <a:t>2016-04-12</a:t>
            </a:fld>
            <a:endParaRPr lang="sv-SE"/>
          </a:p>
        </p:txBody>
      </p:sp>
      <p:sp>
        <p:nvSpPr>
          <p:cNvPr id="5" name="Footer Placeholder 4"/>
          <p:cNvSpPr>
            <a:spLocks noGrp="1"/>
          </p:cNvSpPr>
          <p:nvPr>
            <p:ph type="ftr" sz="quarter" idx="11"/>
          </p:nvPr>
        </p:nvSpPr>
        <p:spPr/>
        <p:txBody>
          <a:bodyPr/>
          <a:lstStyle/>
          <a:p>
            <a:endParaRPr lang="sv-SE" dirty="0"/>
          </a:p>
        </p:txBody>
      </p:sp>
      <p:sp>
        <p:nvSpPr>
          <p:cNvPr id="11" name="Text Placeholder 10"/>
          <p:cNvSpPr>
            <a:spLocks noGrp="1"/>
          </p:cNvSpPr>
          <p:nvPr>
            <p:ph type="body" sz="quarter" idx="13"/>
          </p:nvPr>
        </p:nvSpPr>
        <p:spPr>
          <a:xfrm>
            <a:off x="467544" y="3507854"/>
            <a:ext cx="4536504" cy="812530"/>
          </a:xfrm>
          <a:prstGeom prst="rect">
            <a:avLst/>
          </a:prstGeom>
        </p:spPr>
        <p:txBody>
          <a:bodyPr/>
          <a:lstStyle>
            <a:lvl1pPr marL="0" indent="0">
              <a:buFont typeface="Arial" panose="020B0604020202020204" pitchFamily="34" charset="0"/>
              <a:buNone/>
              <a:defRPr lang="en-US" sz="2400" kern="1200" smtClean="0">
                <a:solidFill>
                  <a:schemeClr val="tx1"/>
                </a:solidFill>
                <a:latin typeface="Century Gothic" panose="020B0502020202020204" pitchFamily="34" charset="0"/>
                <a:ea typeface="+mn-ea"/>
                <a:cs typeface="+mn-cs"/>
              </a:defRPr>
            </a:lvl1pPr>
            <a:lvl2pPr marL="914400" indent="-4572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sv-SE"/>
              <a:t>Klicka här för att ändra format på bakgrundstexten</a:t>
            </a:r>
          </a:p>
          <a:p>
            <a:pPr lvl="1"/>
            <a:r>
              <a:rPr lang="sv-SE"/>
              <a:t>Nivå två</a:t>
            </a:r>
          </a:p>
        </p:txBody>
      </p:sp>
    </p:spTree>
    <p:extLst>
      <p:ext uri="{BB962C8B-B14F-4D97-AF65-F5344CB8AC3E}">
        <p14:creationId xmlns:p14="http://schemas.microsoft.com/office/powerpoint/2010/main" val="4007732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8C74CE6-B9F9-4AEA-8A11-E335EA8A72B5}" type="datetimeFigureOut">
              <a:rPr lang="sv-SE" smtClean="0"/>
              <a:t>2016-04-12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C80A6E8-2466-47AF-9A39-DCAAADCC3B01}" type="slidenum">
              <a:rPr lang="sv-SE" smtClean="0"/>
              <a:t>‹#›</a:t>
            </a:fld>
            <a:endParaRPr lang="sv-SE"/>
          </a:p>
        </p:txBody>
      </p:sp>
    </p:spTree>
    <p:extLst>
      <p:ext uri="{BB962C8B-B14F-4D97-AF65-F5344CB8AC3E}">
        <p14:creationId xmlns:p14="http://schemas.microsoft.com/office/powerpoint/2010/main" val="166912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bb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4" name="Date Placeholder 3"/>
          <p:cNvSpPr>
            <a:spLocks noGrp="1"/>
          </p:cNvSpPr>
          <p:nvPr>
            <p:ph type="dt" sz="half" idx="10"/>
          </p:nvPr>
        </p:nvSpPr>
        <p:spPr/>
        <p:txBody>
          <a:bodyPr/>
          <a:lstStyle/>
          <a:p>
            <a:fld id="{88C74CE6-B9F9-4AEA-8A11-E335EA8A72B5}" type="datetimeFigureOut">
              <a:rPr lang="sv-SE" smtClean="0"/>
              <a:t>2016-04-12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C80A6E8-2466-47AF-9A39-DCAAADCC3B01}" type="slidenum">
              <a:rPr lang="sv-SE" smtClean="0"/>
              <a:t>‹#›</a:t>
            </a:fld>
            <a:endParaRPr lang="sv-SE"/>
          </a:p>
        </p:txBody>
      </p:sp>
      <p:sp>
        <p:nvSpPr>
          <p:cNvPr id="16" name="Text Placeholder 15"/>
          <p:cNvSpPr>
            <a:spLocks noGrp="1"/>
          </p:cNvSpPr>
          <p:nvPr>
            <p:ph type="body" sz="quarter" idx="17"/>
          </p:nvPr>
        </p:nvSpPr>
        <p:spPr>
          <a:xfrm>
            <a:off x="3347864" y="1563638"/>
            <a:ext cx="4860000" cy="713863"/>
          </a:xfrm>
          <a:prstGeom prst="roundRect">
            <a:avLst>
              <a:gd name="adj" fmla="val 48316"/>
            </a:avLst>
          </a:prstGeom>
          <a:solidFill>
            <a:schemeClr val="accent4">
              <a:alpha val="71000"/>
            </a:schemeClr>
          </a:solidFill>
        </p:spPr>
        <p:txBody>
          <a:bodyPr vert="horz" wrap="none" lIns="108000" tIns="72000" rIns="108000" bIns="72000" rtlCol="0" anchor="ctr" anchorCtr="0">
            <a:spAutoFit/>
          </a:bodyPr>
          <a:lstStyle>
            <a:lvl1pPr marL="0" indent="0" algn="ctr">
              <a:buNone/>
              <a:defRPr lang="en-US" dirty="0" smtClean="0"/>
            </a:lvl1pPr>
          </a:lstStyle>
          <a:p>
            <a:pPr marL="0" lvl="0" algn="ctr"/>
            <a:r>
              <a:rPr lang="en-US" dirty="0"/>
              <a:t>Click to edit Master text styles</a:t>
            </a:r>
          </a:p>
        </p:txBody>
      </p:sp>
      <p:sp>
        <p:nvSpPr>
          <p:cNvPr id="18" name="Text Placeholder 17"/>
          <p:cNvSpPr>
            <a:spLocks noGrp="1"/>
          </p:cNvSpPr>
          <p:nvPr>
            <p:ph type="body" sz="quarter" idx="18"/>
          </p:nvPr>
        </p:nvSpPr>
        <p:spPr>
          <a:xfrm>
            <a:off x="288064" y="2132235"/>
            <a:ext cx="4860000" cy="723819"/>
          </a:xfrm>
          <a:prstGeom prst="roundRect">
            <a:avLst>
              <a:gd name="adj" fmla="val 50000"/>
            </a:avLst>
          </a:prstGeom>
          <a:solidFill>
            <a:schemeClr val="accent2">
              <a:alpha val="71000"/>
            </a:schemeClr>
          </a:solidFill>
        </p:spPr>
        <p:txBody>
          <a:bodyPr vert="horz" wrap="none" lIns="108000" tIns="72000" rIns="108000" bIns="72000" rtlCol="0" anchor="ctr" anchorCtr="0">
            <a:spAutoFit/>
          </a:bodyPr>
          <a:lstStyle>
            <a:lvl1pPr marL="0" indent="0">
              <a:buNone/>
              <a:defRPr lang="en-US" dirty="0" smtClean="0"/>
            </a:lvl1pPr>
          </a:lstStyle>
          <a:p>
            <a:pPr marL="0" lvl="0" algn="ctr"/>
            <a:r>
              <a:rPr lang="en-US" dirty="0"/>
              <a:t>Click to edit Master text styles</a:t>
            </a:r>
          </a:p>
        </p:txBody>
      </p:sp>
      <p:sp>
        <p:nvSpPr>
          <p:cNvPr id="20" name="Text Placeholder 19"/>
          <p:cNvSpPr>
            <a:spLocks noGrp="1"/>
          </p:cNvSpPr>
          <p:nvPr>
            <p:ph type="body" sz="quarter" idx="19"/>
          </p:nvPr>
        </p:nvSpPr>
        <p:spPr>
          <a:xfrm>
            <a:off x="4032480" y="2710788"/>
            <a:ext cx="4860000" cy="723819"/>
          </a:xfrm>
          <a:prstGeom prst="roundRect">
            <a:avLst>
              <a:gd name="adj" fmla="val 50000"/>
            </a:avLst>
          </a:prstGeom>
          <a:solidFill>
            <a:schemeClr val="accent5">
              <a:alpha val="58000"/>
            </a:schemeClr>
          </a:solidFill>
        </p:spPr>
        <p:txBody>
          <a:bodyPr vert="horz" wrap="none" lIns="108000" tIns="72000" rIns="108000" bIns="72000" rtlCol="0" anchor="ctr" anchorCtr="0">
            <a:spAutoFit/>
          </a:bodyPr>
          <a:lstStyle>
            <a:lvl1pPr marL="0" indent="0">
              <a:buNone/>
              <a:defRPr lang="en-US" dirty="0" smtClean="0"/>
            </a:lvl1pPr>
          </a:lstStyle>
          <a:p>
            <a:pPr marL="0" lvl="0" algn="ctr"/>
            <a:r>
              <a:rPr lang="en-US" dirty="0"/>
              <a:t>Click to edit Master text styles</a:t>
            </a:r>
          </a:p>
        </p:txBody>
      </p:sp>
      <p:sp>
        <p:nvSpPr>
          <p:cNvPr id="22" name="Text Placeholder 21"/>
          <p:cNvSpPr>
            <a:spLocks noGrp="1"/>
          </p:cNvSpPr>
          <p:nvPr>
            <p:ph type="body" sz="quarter" idx="20"/>
          </p:nvPr>
        </p:nvSpPr>
        <p:spPr>
          <a:xfrm>
            <a:off x="1259632" y="3289341"/>
            <a:ext cx="4860000" cy="723819"/>
          </a:xfrm>
          <a:prstGeom prst="roundRect">
            <a:avLst>
              <a:gd name="adj" fmla="val 50000"/>
            </a:avLst>
          </a:prstGeom>
          <a:solidFill>
            <a:schemeClr val="accent3">
              <a:alpha val="71000"/>
            </a:schemeClr>
          </a:solidFill>
        </p:spPr>
        <p:txBody>
          <a:bodyPr vert="horz" wrap="none" lIns="108000" tIns="72000" rIns="108000" bIns="72000" rtlCol="0" anchor="ctr" anchorCtr="0">
            <a:spAutoFit/>
          </a:bodyPr>
          <a:lstStyle>
            <a:lvl1pPr marL="0" indent="0">
              <a:buNone/>
              <a:defRPr lang="en-US" dirty="0" smtClean="0"/>
            </a:lvl1pPr>
          </a:lstStyle>
          <a:p>
            <a:pPr marL="0" lvl="0" algn="ctr"/>
            <a:r>
              <a:rPr lang="en-US" dirty="0"/>
              <a:t>Click to edit Master text styles</a:t>
            </a:r>
          </a:p>
        </p:txBody>
      </p:sp>
      <p:sp>
        <p:nvSpPr>
          <p:cNvPr id="24" name="Text Placeholder 23"/>
          <p:cNvSpPr>
            <a:spLocks noGrp="1"/>
          </p:cNvSpPr>
          <p:nvPr>
            <p:ph type="body" sz="quarter" idx="21"/>
          </p:nvPr>
        </p:nvSpPr>
        <p:spPr>
          <a:xfrm>
            <a:off x="3203848" y="3867894"/>
            <a:ext cx="4860000" cy="723819"/>
          </a:xfrm>
          <a:prstGeom prst="roundRect">
            <a:avLst>
              <a:gd name="adj" fmla="val 50000"/>
            </a:avLst>
          </a:prstGeom>
          <a:solidFill>
            <a:schemeClr val="accent1">
              <a:alpha val="71000"/>
            </a:schemeClr>
          </a:solidFill>
        </p:spPr>
        <p:txBody>
          <a:bodyPr vert="horz" wrap="none" lIns="108000" tIns="72000" rIns="108000" bIns="72000" rtlCol="0" anchor="ctr" anchorCtr="0">
            <a:spAutoFit/>
          </a:bodyPr>
          <a:lstStyle>
            <a:lvl1pPr marL="0" indent="0">
              <a:buNone/>
              <a:defRPr lang="en-US" dirty="0" smtClean="0"/>
            </a:lvl1pPr>
          </a:lstStyle>
          <a:p>
            <a:pPr marL="0" lvl="0" algn="ctr"/>
            <a:r>
              <a:rPr lang="en-US" dirty="0"/>
              <a:t>Click to edit Master text styles</a:t>
            </a:r>
          </a:p>
        </p:txBody>
      </p:sp>
    </p:spTree>
    <p:extLst>
      <p:ext uri="{BB962C8B-B14F-4D97-AF65-F5344CB8AC3E}">
        <p14:creationId xmlns:p14="http://schemas.microsoft.com/office/powerpoint/2010/main" val="2156767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start">
    <p:spTree>
      <p:nvGrpSpPr>
        <p:cNvPr id="1" name=""/>
        <p:cNvGrpSpPr/>
        <p:nvPr/>
      </p:nvGrpSpPr>
      <p:grpSpPr>
        <a:xfrm>
          <a:off x="0" y="0"/>
          <a:ext cx="0" cy="0"/>
          <a:chOff x="0" y="0"/>
          <a:chExt cx="0" cy="0"/>
        </a:xfrm>
      </p:grpSpPr>
      <p:sp>
        <p:nvSpPr>
          <p:cNvPr id="2" name="Title 1"/>
          <p:cNvSpPr>
            <a:spLocks noGrp="1"/>
          </p:cNvSpPr>
          <p:nvPr>
            <p:ph type="ctrTitle"/>
          </p:nvPr>
        </p:nvSpPr>
        <p:spPr>
          <a:xfrm>
            <a:off x="828000" y="1562400"/>
            <a:ext cx="7488000" cy="1728000"/>
          </a:xfrm>
        </p:spPr>
        <p:txBody>
          <a:bodyPr wrap="square">
            <a:noAutofit/>
          </a:bodyPr>
          <a:lstStyle>
            <a:lvl1pPr algn="l">
              <a:defRPr/>
            </a:lvl1pPr>
          </a:lstStyle>
          <a:p>
            <a:r>
              <a:rPr lang="en-US" dirty="0"/>
              <a:t>Click to edit Master title style</a:t>
            </a:r>
            <a:endParaRPr lang="sv-SE" dirty="0"/>
          </a:p>
        </p:txBody>
      </p:sp>
      <p:sp>
        <p:nvSpPr>
          <p:cNvPr id="4" name="Date Placeholder 3"/>
          <p:cNvSpPr>
            <a:spLocks noGrp="1"/>
          </p:cNvSpPr>
          <p:nvPr>
            <p:ph type="dt" sz="half" idx="10"/>
          </p:nvPr>
        </p:nvSpPr>
        <p:spPr/>
        <p:txBody>
          <a:bodyPr/>
          <a:lstStyle/>
          <a:p>
            <a:fld id="{88C74CE6-B9F9-4AEA-8A11-E335EA8A72B5}" type="datetimeFigureOut">
              <a:rPr lang="sv-SE" smtClean="0"/>
              <a:t>2016-04-12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C80A6E8-2466-47AF-9A39-DCAAADCC3B01}" type="slidenum">
              <a:rPr lang="sv-SE" smtClean="0"/>
              <a:t>‹#›</a:t>
            </a:fld>
            <a:endParaRPr lang="sv-SE"/>
          </a:p>
        </p:txBody>
      </p:sp>
    </p:spTree>
    <p:extLst>
      <p:ext uri="{BB962C8B-B14F-4D97-AF65-F5344CB8AC3E}">
        <p14:creationId xmlns:p14="http://schemas.microsoft.com/office/powerpoint/2010/main" val="432149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gHeader_bullet">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lstStyle/>
          <a:p>
            <a:r>
              <a:rPr lang="en-US" dirty="0"/>
              <a:t>Click to edit Master title style</a:t>
            </a:r>
            <a:endParaRPr lang="sv-SE" dirty="0"/>
          </a:p>
        </p:txBody>
      </p:sp>
      <p:sp>
        <p:nvSpPr>
          <p:cNvPr id="4" name="Date Placeholder 3"/>
          <p:cNvSpPr>
            <a:spLocks noGrp="1"/>
          </p:cNvSpPr>
          <p:nvPr>
            <p:ph type="dt" sz="half" idx="10"/>
          </p:nvPr>
        </p:nvSpPr>
        <p:spPr/>
        <p:txBody>
          <a:bodyPr/>
          <a:lstStyle/>
          <a:p>
            <a:fld id="{88C74CE6-B9F9-4AEA-8A11-E335EA8A72B5}" type="datetimeFigureOut">
              <a:rPr lang="sv-SE" smtClean="0"/>
              <a:t>2016-04-12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C80A6E8-2466-47AF-9A39-DCAAADCC3B01}" type="slidenum">
              <a:rPr lang="sv-SE" smtClean="0"/>
              <a:t>‹#›</a:t>
            </a:fld>
            <a:endParaRPr lang="sv-SE"/>
          </a:p>
        </p:txBody>
      </p:sp>
      <p:sp>
        <p:nvSpPr>
          <p:cNvPr id="11" name="Text Placeholder 10"/>
          <p:cNvSpPr>
            <a:spLocks noGrp="1"/>
          </p:cNvSpPr>
          <p:nvPr>
            <p:ph type="body" sz="quarter" idx="13"/>
          </p:nvPr>
        </p:nvSpPr>
        <p:spPr>
          <a:xfrm>
            <a:off x="468000" y="1512000"/>
            <a:ext cx="5400000" cy="2196000"/>
          </a:xfrm>
        </p:spPr>
        <p:txBody>
          <a:bodyPr/>
          <a:lstStyle>
            <a:lvl1pPr marL="342900" indent="-342900">
              <a:buFont typeface="Arial" panose="020B0604020202020204" pitchFamily="34" charset="0"/>
              <a:buChar char="•"/>
              <a:defRPr lang="en-US" sz="2400" kern="1200" smtClean="0">
                <a:solidFill>
                  <a:schemeClr val="tx1"/>
                </a:solidFill>
                <a:latin typeface="Century Gothic" panose="020B0502020202020204" pitchFamily="34" charset="0"/>
                <a:ea typeface="+mn-ea"/>
                <a:cs typeface="+mn-cs"/>
              </a:defRPr>
            </a:lvl1pPr>
            <a:lvl2pPr marL="914400" indent="-4572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en-US" dirty="0"/>
              <a:t>Click to edit Master text style</a:t>
            </a:r>
          </a:p>
          <a:p>
            <a:pPr lvl="0"/>
            <a:r>
              <a:rPr lang="en-US" dirty="0"/>
              <a:t>Second level</a:t>
            </a:r>
          </a:p>
          <a:p>
            <a:pPr lvl="0"/>
            <a:r>
              <a:rPr lang="en-US" dirty="0"/>
              <a:t>Third level</a:t>
            </a:r>
          </a:p>
          <a:p>
            <a:pPr lvl="0"/>
            <a:r>
              <a:rPr lang="en-US" dirty="0"/>
              <a:t>Fourth level</a:t>
            </a:r>
          </a:p>
          <a:p>
            <a:pPr lvl="0"/>
            <a:r>
              <a:rPr lang="en-US" dirty="0"/>
              <a:t>Fifth level</a:t>
            </a:r>
            <a:endParaRPr lang="sv-SE" dirty="0"/>
          </a:p>
        </p:txBody>
      </p:sp>
    </p:spTree>
    <p:extLst>
      <p:ext uri="{BB962C8B-B14F-4D97-AF65-F5344CB8AC3E}">
        <p14:creationId xmlns:p14="http://schemas.microsoft.com/office/powerpoint/2010/main" val="2399861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Header_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sv-SE" dirty="0"/>
          </a:p>
        </p:txBody>
      </p:sp>
      <p:sp>
        <p:nvSpPr>
          <p:cNvPr id="4" name="Date Placeholder 3"/>
          <p:cNvSpPr>
            <a:spLocks noGrp="1"/>
          </p:cNvSpPr>
          <p:nvPr>
            <p:ph type="dt" sz="half" idx="10"/>
          </p:nvPr>
        </p:nvSpPr>
        <p:spPr/>
        <p:txBody>
          <a:bodyPr/>
          <a:lstStyle/>
          <a:p>
            <a:fld id="{88C74CE6-B9F9-4AEA-8A11-E335EA8A72B5}" type="datetimeFigureOut">
              <a:rPr lang="sv-SE" smtClean="0"/>
              <a:t>2016-04-12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C80A6E8-2466-47AF-9A39-DCAAADCC3B01}" type="slidenum">
              <a:rPr lang="sv-SE" smtClean="0"/>
              <a:t>‹#›</a:t>
            </a:fld>
            <a:endParaRPr lang="sv-SE"/>
          </a:p>
        </p:txBody>
      </p:sp>
      <p:sp>
        <p:nvSpPr>
          <p:cNvPr id="11" name="Text Placeholder 10"/>
          <p:cNvSpPr>
            <a:spLocks noGrp="1"/>
          </p:cNvSpPr>
          <p:nvPr>
            <p:ph type="body" sz="quarter" idx="13"/>
          </p:nvPr>
        </p:nvSpPr>
        <p:spPr>
          <a:xfrm>
            <a:off x="468000" y="1512000"/>
            <a:ext cx="5400000" cy="2520000"/>
          </a:xfrm>
        </p:spPr>
        <p:txBody>
          <a:bodyPr/>
          <a:lstStyle>
            <a:lvl1pPr marL="0" indent="0">
              <a:buFont typeface="Arial" panose="020B0604020202020204" pitchFamily="34" charset="0"/>
              <a:buNone/>
              <a:defRPr lang="en-US" sz="2400" kern="1200" smtClean="0">
                <a:solidFill>
                  <a:schemeClr val="tx1"/>
                </a:solidFill>
                <a:latin typeface="Century Gothic" panose="020B0502020202020204" pitchFamily="34" charset="0"/>
                <a:ea typeface="+mn-ea"/>
                <a:cs typeface="+mn-cs"/>
              </a:defRPr>
            </a:lvl1pPr>
            <a:lvl2pPr marL="914400" indent="-4572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en-US" dirty="0"/>
              <a:t>Click to edit Master text style</a:t>
            </a:r>
          </a:p>
          <a:p>
            <a:pPr lvl="0"/>
            <a:r>
              <a:rPr lang="en-US" dirty="0"/>
              <a:t>Second level</a:t>
            </a:r>
          </a:p>
          <a:p>
            <a:pPr lvl="0"/>
            <a:r>
              <a:rPr lang="en-US" dirty="0"/>
              <a:t>Third level</a:t>
            </a:r>
          </a:p>
          <a:p>
            <a:pPr lvl="0"/>
            <a:r>
              <a:rPr lang="en-US" dirty="0"/>
              <a:t>Fourth level</a:t>
            </a:r>
          </a:p>
          <a:p>
            <a:pPr lvl="0"/>
            <a:r>
              <a:rPr lang="en-US" dirty="0"/>
              <a:t>Fifth level</a:t>
            </a:r>
            <a:endParaRPr lang="sv-SE" dirty="0"/>
          </a:p>
        </p:txBody>
      </p:sp>
    </p:spTree>
    <p:extLst>
      <p:ext uri="{BB962C8B-B14F-4D97-AF65-F5344CB8AC3E}">
        <p14:creationId xmlns:p14="http://schemas.microsoft.com/office/powerpoint/2010/main" val="765759698"/>
      </p:ext>
    </p:extLst>
  </p:cSld>
  <p:clrMapOvr>
    <a:masterClrMapping/>
  </p:clrMapOvr>
  <p:extLst mod="1">
    <p:ext uri="{DCECCB84-F9BA-43D5-87BE-67443E8EF086}">
      <p15:sldGuideLst xmlns:p15="http://schemas.microsoft.com/office/powerpoint/2012/main">
        <p15:guide id="1" orient="horz" pos="2544">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gHeader_bullet_pic_landscacpe">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lstStyle/>
          <a:p>
            <a:r>
              <a:rPr lang="en-US" dirty="0"/>
              <a:t>Click to edit Master title style</a:t>
            </a:r>
            <a:endParaRPr lang="sv-SE" dirty="0"/>
          </a:p>
        </p:txBody>
      </p:sp>
      <p:sp>
        <p:nvSpPr>
          <p:cNvPr id="4" name="Date Placeholder 3"/>
          <p:cNvSpPr>
            <a:spLocks noGrp="1"/>
          </p:cNvSpPr>
          <p:nvPr>
            <p:ph type="dt" sz="half" idx="10"/>
          </p:nvPr>
        </p:nvSpPr>
        <p:spPr/>
        <p:txBody>
          <a:bodyPr/>
          <a:lstStyle/>
          <a:p>
            <a:fld id="{88C74CE6-B9F9-4AEA-8A11-E335EA8A72B5}" type="datetimeFigureOut">
              <a:rPr lang="sv-SE" smtClean="0"/>
              <a:t>2016-04-12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C80A6E8-2466-47AF-9A39-DCAAADCC3B01}" type="slidenum">
              <a:rPr lang="sv-SE" smtClean="0"/>
              <a:t>‹#›</a:t>
            </a:fld>
            <a:endParaRPr lang="sv-SE"/>
          </a:p>
        </p:txBody>
      </p:sp>
      <p:sp>
        <p:nvSpPr>
          <p:cNvPr id="11" name="Text Placeholder 10"/>
          <p:cNvSpPr>
            <a:spLocks noGrp="1"/>
          </p:cNvSpPr>
          <p:nvPr>
            <p:ph type="body" sz="quarter" idx="13"/>
          </p:nvPr>
        </p:nvSpPr>
        <p:spPr>
          <a:xfrm>
            <a:off x="468000" y="1512000"/>
            <a:ext cx="4320024" cy="2196000"/>
          </a:xfrm>
        </p:spPr>
        <p:txBody>
          <a:bodyPr/>
          <a:lstStyle>
            <a:lvl1pPr marL="342900" indent="-342900">
              <a:buFont typeface="Arial" panose="020B0604020202020204" pitchFamily="34" charset="0"/>
              <a:buChar char="•"/>
              <a:defRPr lang="en-US" sz="2400" kern="1200" smtClean="0">
                <a:solidFill>
                  <a:schemeClr val="tx1"/>
                </a:solidFill>
                <a:latin typeface="Century Gothic" panose="020B0502020202020204" pitchFamily="34" charset="0"/>
                <a:ea typeface="+mn-ea"/>
                <a:cs typeface="+mn-cs"/>
              </a:defRPr>
            </a:lvl1pPr>
            <a:lvl2pPr marL="914400" indent="-4572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en-US" dirty="0"/>
              <a:t>Click to edit Master text style</a:t>
            </a:r>
          </a:p>
          <a:p>
            <a:pPr lvl="0"/>
            <a:r>
              <a:rPr lang="en-US" dirty="0"/>
              <a:t>Second level</a:t>
            </a:r>
          </a:p>
          <a:p>
            <a:pPr lvl="0"/>
            <a:r>
              <a:rPr lang="en-US" dirty="0"/>
              <a:t>Third level</a:t>
            </a:r>
          </a:p>
          <a:p>
            <a:pPr lvl="0"/>
            <a:r>
              <a:rPr lang="en-US" dirty="0"/>
              <a:t>Fourth level</a:t>
            </a:r>
          </a:p>
          <a:p>
            <a:pPr lvl="0"/>
            <a:r>
              <a:rPr lang="en-US" dirty="0"/>
              <a:t>Fifth level</a:t>
            </a:r>
            <a:endParaRPr lang="sv-SE" dirty="0"/>
          </a:p>
        </p:txBody>
      </p:sp>
      <p:sp>
        <p:nvSpPr>
          <p:cNvPr id="8" name="Picture Placeholder 7"/>
          <p:cNvSpPr>
            <a:spLocks noGrp="1"/>
          </p:cNvSpPr>
          <p:nvPr>
            <p:ph type="pic" sz="quarter" idx="14"/>
          </p:nvPr>
        </p:nvSpPr>
        <p:spPr>
          <a:xfrm>
            <a:off x="5364163" y="1511300"/>
            <a:ext cx="3779837" cy="2644775"/>
          </a:xfrm>
        </p:spPr>
        <p:txBody>
          <a:bodyPr/>
          <a:lstStyle/>
          <a:p>
            <a:endParaRPr lang="sv-SE" dirty="0"/>
          </a:p>
        </p:txBody>
      </p:sp>
    </p:spTree>
    <p:extLst>
      <p:ext uri="{BB962C8B-B14F-4D97-AF65-F5344CB8AC3E}">
        <p14:creationId xmlns:p14="http://schemas.microsoft.com/office/powerpoint/2010/main" val="2287347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gHeader_bullet_pic_portrait">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lstStyle/>
          <a:p>
            <a:r>
              <a:rPr lang="en-US" dirty="0"/>
              <a:t>Click to edit Master title style</a:t>
            </a:r>
            <a:endParaRPr lang="sv-SE" dirty="0"/>
          </a:p>
        </p:txBody>
      </p:sp>
      <p:sp>
        <p:nvSpPr>
          <p:cNvPr id="4" name="Date Placeholder 3"/>
          <p:cNvSpPr>
            <a:spLocks noGrp="1"/>
          </p:cNvSpPr>
          <p:nvPr>
            <p:ph type="dt" sz="half" idx="10"/>
          </p:nvPr>
        </p:nvSpPr>
        <p:spPr/>
        <p:txBody>
          <a:bodyPr/>
          <a:lstStyle/>
          <a:p>
            <a:fld id="{88C74CE6-B9F9-4AEA-8A11-E335EA8A72B5}" type="datetimeFigureOut">
              <a:rPr lang="sv-SE" smtClean="0"/>
              <a:t>2016-04-12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C80A6E8-2466-47AF-9A39-DCAAADCC3B01}" type="slidenum">
              <a:rPr lang="sv-SE" smtClean="0"/>
              <a:t>‹#›</a:t>
            </a:fld>
            <a:endParaRPr lang="sv-SE"/>
          </a:p>
        </p:txBody>
      </p:sp>
      <p:sp>
        <p:nvSpPr>
          <p:cNvPr id="11" name="Text Placeholder 10"/>
          <p:cNvSpPr>
            <a:spLocks noGrp="1"/>
          </p:cNvSpPr>
          <p:nvPr>
            <p:ph type="body" sz="quarter" idx="13"/>
          </p:nvPr>
        </p:nvSpPr>
        <p:spPr>
          <a:xfrm>
            <a:off x="468000" y="1512000"/>
            <a:ext cx="5400000" cy="2196000"/>
          </a:xfrm>
        </p:spPr>
        <p:txBody>
          <a:bodyPr/>
          <a:lstStyle>
            <a:lvl1pPr marL="342900" indent="-342900">
              <a:buFont typeface="Arial" panose="020B0604020202020204" pitchFamily="34" charset="0"/>
              <a:buChar char="•"/>
              <a:defRPr lang="en-US" sz="2400" kern="1200" smtClean="0">
                <a:solidFill>
                  <a:schemeClr val="tx1"/>
                </a:solidFill>
                <a:latin typeface="Century Gothic" panose="020B0502020202020204" pitchFamily="34" charset="0"/>
                <a:ea typeface="+mn-ea"/>
                <a:cs typeface="+mn-cs"/>
              </a:defRPr>
            </a:lvl1pPr>
            <a:lvl2pPr marL="914400" indent="-4572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en-US" dirty="0"/>
              <a:t>Click to edit Master text style</a:t>
            </a:r>
          </a:p>
          <a:p>
            <a:pPr lvl="0"/>
            <a:r>
              <a:rPr lang="en-US" dirty="0"/>
              <a:t>Second level</a:t>
            </a:r>
          </a:p>
          <a:p>
            <a:pPr lvl="0"/>
            <a:r>
              <a:rPr lang="en-US" dirty="0"/>
              <a:t>Third level</a:t>
            </a:r>
          </a:p>
          <a:p>
            <a:pPr lvl="0"/>
            <a:r>
              <a:rPr lang="en-US" dirty="0"/>
              <a:t>Fourth level</a:t>
            </a:r>
          </a:p>
          <a:p>
            <a:pPr lvl="0"/>
            <a:r>
              <a:rPr lang="en-US" dirty="0"/>
              <a:t>Fifth level</a:t>
            </a:r>
            <a:endParaRPr lang="sv-SE" dirty="0"/>
          </a:p>
        </p:txBody>
      </p:sp>
      <p:sp>
        <p:nvSpPr>
          <p:cNvPr id="8" name="Picture Placeholder 7"/>
          <p:cNvSpPr>
            <a:spLocks noGrp="1"/>
          </p:cNvSpPr>
          <p:nvPr>
            <p:ph type="pic" sz="quarter" idx="14"/>
          </p:nvPr>
        </p:nvSpPr>
        <p:spPr>
          <a:xfrm>
            <a:off x="6516688" y="1511300"/>
            <a:ext cx="2627312" cy="2894013"/>
          </a:xfrm>
        </p:spPr>
        <p:txBody>
          <a:bodyPr/>
          <a:lstStyle/>
          <a:p>
            <a:endParaRPr lang="sv-SE"/>
          </a:p>
        </p:txBody>
      </p:sp>
    </p:spTree>
    <p:extLst>
      <p:ext uri="{BB962C8B-B14F-4D97-AF65-F5344CB8AC3E}">
        <p14:creationId xmlns:p14="http://schemas.microsoft.com/office/powerpoint/2010/main" val="830995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gHeader_sub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sv-SE" dirty="0"/>
          </a:p>
        </p:txBody>
      </p:sp>
      <p:sp>
        <p:nvSpPr>
          <p:cNvPr id="4" name="Date Placeholder 3"/>
          <p:cNvSpPr>
            <a:spLocks noGrp="1"/>
          </p:cNvSpPr>
          <p:nvPr>
            <p:ph type="dt" sz="half" idx="10"/>
          </p:nvPr>
        </p:nvSpPr>
        <p:spPr/>
        <p:txBody>
          <a:bodyPr/>
          <a:lstStyle/>
          <a:p>
            <a:fld id="{88C74CE6-B9F9-4AEA-8A11-E335EA8A72B5}" type="datetimeFigureOut">
              <a:rPr lang="sv-SE" smtClean="0"/>
              <a:t>2016-04-12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C80A6E8-2466-47AF-9A39-DCAAADCC3B01}" type="slidenum">
              <a:rPr lang="sv-SE" smtClean="0"/>
              <a:t>‹#›</a:t>
            </a:fld>
            <a:endParaRPr lang="sv-SE"/>
          </a:p>
        </p:txBody>
      </p:sp>
      <p:cxnSp>
        <p:nvCxnSpPr>
          <p:cNvPr id="13" name="Straight Connector 12"/>
          <p:cNvCxnSpPr/>
          <p:nvPr userDrawn="1"/>
        </p:nvCxnSpPr>
        <p:spPr>
          <a:xfrm>
            <a:off x="6300192" y="1563638"/>
            <a:ext cx="2304256"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Text Placeholder 25"/>
          <p:cNvSpPr>
            <a:spLocks noGrp="1"/>
          </p:cNvSpPr>
          <p:nvPr>
            <p:ph type="body" sz="quarter" idx="17"/>
          </p:nvPr>
        </p:nvSpPr>
        <p:spPr>
          <a:xfrm>
            <a:off x="0" y="0"/>
            <a:ext cx="3958635" cy="355276"/>
          </a:xfrm>
          <a:solidFill>
            <a:schemeClr val="tx1"/>
          </a:solidFill>
        </p:spPr>
        <p:txBody>
          <a:bodyPr wrap="none" lIns="432000" tIns="54000" rIns="180000" bIns="54000">
            <a:spAutoFit/>
          </a:bodyPr>
          <a:lstStyle>
            <a:lvl1pPr marL="0" indent="0">
              <a:buNone/>
              <a:defRPr sz="1600" cap="all" baseline="0">
                <a:solidFill>
                  <a:schemeClr val="bg1"/>
                </a:solidFill>
              </a:defRPr>
            </a:lvl1pPr>
            <a:lvl2pPr>
              <a:defRPr sz="1600"/>
            </a:lvl2pPr>
            <a:lvl3pPr>
              <a:defRPr sz="1600"/>
            </a:lvl3pPr>
            <a:lvl4pPr>
              <a:defRPr sz="1600"/>
            </a:lvl4pPr>
            <a:lvl5pPr>
              <a:defRPr sz="1600"/>
            </a:lvl5pPr>
          </a:lstStyle>
          <a:p>
            <a:pPr lvl="0"/>
            <a:r>
              <a:rPr lang="en-US" dirty="0"/>
              <a:t>Click to edit Master text styles</a:t>
            </a:r>
          </a:p>
        </p:txBody>
      </p:sp>
      <p:sp>
        <p:nvSpPr>
          <p:cNvPr id="28" name="Text Placeholder 27"/>
          <p:cNvSpPr>
            <a:spLocks noGrp="1"/>
          </p:cNvSpPr>
          <p:nvPr>
            <p:ph type="body" sz="quarter" idx="18"/>
          </p:nvPr>
        </p:nvSpPr>
        <p:spPr>
          <a:xfrm>
            <a:off x="467544" y="1419622"/>
            <a:ext cx="5400000" cy="369332"/>
          </a:xfrm>
        </p:spPr>
        <p:txBody>
          <a:bodyPr wrap="square"/>
          <a:lstStyle>
            <a:lvl1pPr marL="0" indent="0">
              <a:buNone/>
              <a:defRPr lang="en-US" sz="2400" b="1" kern="1200" dirty="0" smtClean="0">
                <a:solidFill>
                  <a:schemeClr val="tx1"/>
                </a:solidFill>
                <a:latin typeface="Century Gothic" panose="020B0502020202020204" pitchFamily="34" charset="0"/>
                <a:ea typeface="+mn-ea"/>
                <a:cs typeface="+mn-cs"/>
              </a:defRPr>
            </a:lvl1pPr>
          </a:lstStyle>
          <a:p>
            <a:pPr lvl="0"/>
            <a:r>
              <a:rPr lang="en-US" dirty="0"/>
              <a:t>Click to edit Master text styles</a:t>
            </a:r>
          </a:p>
        </p:txBody>
      </p:sp>
      <p:sp>
        <p:nvSpPr>
          <p:cNvPr id="30" name="Text Placeholder 29"/>
          <p:cNvSpPr>
            <a:spLocks noGrp="1"/>
          </p:cNvSpPr>
          <p:nvPr>
            <p:ph type="body" sz="quarter" idx="19"/>
          </p:nvPr>
        </p:nvSpPr>
        <p:spPr>
          <a:xfrm>
            <a:off x="467543" y="1980000"/>
            <a:ext cx="5400000" cy="2096010"/>
          </a:xfrm>
        </p:spPr>
        <p:txBody>
          <a:bodyPr/>
          <a:lstStyle>
            <a:lvl1pPr>
              <a:defRPr lang="en-US" sz="2400" kern="1200" dirty="0" smtClean="0">
                <a:solidFill>
                  <a:schemeClr val="tx1"/>
                </a:solidFill>
                <a:latin typeface="Century Gothic" panose="020B0502020202020204" pitchFamily="34" charset="0"/>
                <a:ea typeface="+mn-ea"/>
                <a:cs typeface="+mn-cs"/>
              </a:defRPr>
            </a:lvl1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sv-SE" dirty="0"/>
          </a:p>
        </p:txBody>
      </p:sp>
      <p:sp>
        <p:nvSpPr>
          <p:cNvPr id="32" name="Text Placeholder 31"/>
          <p:cNvSpPr>
            <a:spLocks noGrp="1"/>
          </p:cNvSpPr>
          <p:nvPr>
            <p:ph type="body" sz="quarter" idx="20" hasCustomPrompt="1"/>
          </p:nvPr>
        </p:nvSpPr>
        <p:spPr>
          <a:xfrm>
            <a:off x="6300192" y="1635646"/>
            <a:ext cx="2304256" cy="648072"/>
          </a:xfrm>
        </p:spPr>
        <p:txBody>
          <a:bodyPr wrap="square"/>
          <a:lstStyle>
            <a:lvl1pPr marL="0" indent="0">
              <a:buNone/>
              <a:defRPr lang="en-US" sz="2000" b="1" kern="1200" cap="all" baseline="0" dirty="0" smtClean="0">
                <a:solidFill>
                  <a:schemeClr val="tx1"/>
                </a:solidFill>
                <a:latin typeface="Century Gothic" panose="020B0502020202020204" pitchFamily="34" charset="0"/>
                <a:ea typeface="+mn-ea"/>
                <a:cs typeface="+mn-cs"/>
              </a:defRPr>
            </a:lvl1pPr>
          </a:lstStyle>
          <a:p>
            <a:pPr lvl="0"/>
            <a:r>
              <a:rPr lang="en-US" dirty="0"/>
              <a:t>Click to edit </a:t>
            </a:r>
            <a:br>
              <a:rPr lang="en-US" dirty="0"/>
            </a:br>
            <a:r>
              <a:rPr lang="en-US" dirty="0"/>
              <a:t>Master text styles</a:t>
            </a:r>
          </a:p>
        </p:txBody>
      </p:sp>
      <p:sp>
        <p:nvSpPr>
          <p:cNvPr id="34" name="Text Placeholder 33"/>
          <p:cNvSpPr>
            <a:spLocks noGrp="1"/>
          </p:cNvSpPr>
          <p:nvPr>
            <p:ph type="body" sz="quarter" idx="21"/>
          </p:nvPr>
        </p:nvSpPr>
        <p:spPr>
          <a:xfrm>
            <a:off x="6300192" y="2427733"/>
            <a:ext cx="2304256" cy="1710077"/>
          </a:xfrm>
        </p:spPr>
        <p:txBody>
          <a:bodyPr wrap="square"/>
          <a:lstStyle>
            <a:lvl1pPr marL="0" indent="0">
              <a:buNone/>
              <a:defRPr lang="en-US" sz="1600" u="sng" kern="1200" dirty="0" smtClean="0">
                <a:solidFill>
                  <a:schemeClr val="tx1"/>
                </a:solidFill>
                <a:latin typeface="Century Gothic" panose="020B0502020202020204" pitchFamily="34" charset="0"/>
                <a:ea typeface="+mn-ea"/>
                <a:cs typeface="+mn-cs"/>
              </a:defRPr>
            </a:lvl1pPr>
            <a:lvl2pPr>
              <a:defRPr lang="en-US" sz="1600" u="sng" kern="1200" dirty="0" smtClean="0">
                <a:solidFill>
                  <a:schemeClr val="tx1"/>
                </a:solidFill>
                <a:latin typeface="Century Gothic" panose="020B0502020202020204" pitchFamily="34" charset="0"/>
                <a:ea typeface="+mn-ea"/>
                <a:cs typeface="+mn-cs"/>
              </a:defRPr>
            </a:lvl2pPr>
          </a:lstStyle>
          <a:p>
            <a:pPr lvl="0"/>
            <a:r>
              <a:rPr lang="en-US" dirty="0"/>
              <a:t>Click to edit Master text styles</a:t>
            </a:r>
          </a:p>
          <a:p>
            <a:pPr lvl="0"/>
            <a:r>
              <a:rPr lang="en-US" dirty="0"/>
              <a:t>Second level</a:t>
            </a:r>
            <a:br>
              <a:rPr lang="en-US" dirty="0"/>
            </a:br>
            <a:r>
              <a:rPr lang="en-US" dirty="0"/>
              <a:t>Third level</a:t>
            </a:r>
            <a:br>
              <a:rPr lang="en-US" dirty="0"/>
            </a:br>
            <a:r>
              <a:rPr lang="en-US" dirty="0"/>
              <a:t>Fourth level</a:t>
            </a:r>
            <a:br>
              <a:rPr lang="en-US" dirty="0"/>
            </a:br>
            <a:r>
              <a:rPr lang="en-US" dirty="0"/>
              <a:t>Fifth level</a:t>
            </a:r>
            <a:endParaRPr lang="sv-SE" dirty="0"/>
          </a:p>
        </p:txBody>
      </p:sp>
    </p:spTree>
    <p:extLst>
      <p:ext uri="{BB962C8B-B14F-4D97-AF65-F5344CB8AC3E}">
        <p14:creationId xmlns:p14="http://schemas.microsoft.com/office/powerpoint/2010/main" val="18932524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line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483518"/>
            <a:ext cx="3001642" cy="884070"/>
          </a:xfrm>
        </p:spPr>
        <p:txBody>
          <a:bodyPr/>
          <a:lstStyle>
            <a:lvl1pPr>
              <a:defRPr sz="2400"/>
            </a:lvl1pPr>
          </a:lstStyle>
          <a:p>
            <a:r>
              <a:rPr lang="en-US" dirty="0"/>
              <a:t>Click to edit </a:t>
            </a:r>
            <a:br>
              <a:rPr lang="en-US" dirty="0"/>
            </a:br>
            <a:r>
              <a:rPr lang="en-US" dirty="0"/>
              <a:t>Master title style</a:t>
            </a:r>
            <a:endParaRPr lang="sv-SE" dirty="0"/>
          </a:p>
        </p:txBody>
      </p:sp>
      <p:sp>
        <p:nvSpPr>
          <p:cNvPr id="4" name="Date Placeholder 3"/>
          <p:cNvSpPr>
            <a:spLocks noGrp="1"/>
          </p:cNvSpPr>
          <p:nvPr>
            <p:ph type="dt" sz="half" idx="10"/>
          </p:nvPr>
        </p:nvSpPr>
        <p:spPr/>
        <p:txBody>
          <a:bodyPr/>
          <a:lstStyle/>
          <a:p>
            <a:fld id="{88C74CE6-B9F9-4AEA-8A11-E335EA8A72B5}" type="datetimeFigureOut">
              <a:rPr lang="sv-SE" smtClean="0"/>
              <a:t>2016-04-12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C80A6E8-2466-47AF-9A39-DCAAADCC3B01}" type="slidenum">
              <a:rPr lang="sv-SE" smtClean="0"/>
              <a:t>‹#›</a:t>
            </a:fld>
            <a:endParaRPr lang="sv-SE"/>
          </a:p>
        </p:txBody>
      </p:sp>
      <p:sp>
        <p:nvSpPr>
          <p:cNvPr id="14" name="Text Placeholder 13"/>
          <p:cNvSpPr>
            <a:spLocks noGrp="1"/>
          </p:cNvSpPr>
          <p:nvPr>
            <p:ph type="body" sz="quarter" idx="14"/>
          </p:nvPr>
        </p:nvSpPr>
        <p:spPr>
          <a:xfrm>
            <a:off x="467543" y="1980000"/>
            <a:ext cx="5400000" cy="2520000"/>
          </a:xfrm>
        </p:spPr>
        <p:txBody>
          <a:bodyPr wrap="square"/>
          <a:lstStyle>
            <a:lvl1pPr>
              <a:defRPr/>
            </a:lvl1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sv-SE" dirty="0"/>
          </a:p>
        </p:txBody>
      </p:sp>
    </p:spTree>
    <p:extLst>
      <p:ext uri="{BB962C8B-B14F-4D97-AF65-F5344CB8AC3E}">
        <p14:creationId xmlns:p14="http://schemas.microsoft.com/office/powerpoint/2010/main" val="2903596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4" name="Date Placeholder 3"/>
          <p:cNvSpPr>
            <a:spLocks noGrp="1"/>
          </p:cNvSpPr>
          <p:nvPr>
            <p:ph type="dt" sz="half" idx="10"/>
          </p:nvPr>
        </p:nvSpPr>
        <p:spPr/>
        <p:txBody>
          <a:bodyPr/>
          <a:lstStyle/>
          <a:p>
            <a:fld id="{88C74CE6-B9F9-4AEA-8A11-E335EA8A72B5}" type="datetimeFigureOut">
              <a:rPr lang="sv-SE" smtClean="0"/>
              <a:t>2016-04-12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C80A6E8-2466-47AF-9A39-DCAAADCC3B01}" type="slidenum">
              <a:rPr lang="sv-SE" smtClean="0"/>
              <a:t>‹#›</a:t>
            </a:fld>
            <a:endParaRPr lang="sv-SE"/>
          </a:p>
        </p:txBody>
      </p:sp>
      <p:sp>
        <p:nvSpPr>
          <p:cNvPr id="8" name="Picture Placeholder 7"/>
          <p:cNvSpPr>
            <a:spLocks noGrp="1"/>
          </p:cNvSpPr>
          <p:nvPr>
            <p:ph type="pic" sz="quarter" idx="13"/>
          </p:nvPr>
        </p:nvSpPr>
        <p:spPr>
          <a:xfrm>
            <a:off x="3491880" y="1851694"/>
            <a:ext cx="2160000" cy="1440111"/>
          </a:xfrm>
        </p:spPr>
        <p:txBody>
          <a:bodyPr/>
          <a:lstStyle/>
          <a:p>
            <a:endParaRPr lang="sv-SE" dirty="0"/>
          </a:p>
        </p:txBody>
      </p:sp>
      <p:sp>
        <p:nvSpPr>
          <p:cNvPr id="10" name="Text Placeholder 9"/>
          <p:cNvSpPr>
            <a:spLocks noGrp="1"/>
          </p:cNvSpPr>
          <p:nvPr>
            <p:ph type="body" sz="quarter" idx="14"/>
          </p:nvPr>
        </p:nvSpPr>
        <p:spPr>
          <a:xfrm>
            <a:off x="2387107" y="3795886"/>
            <a:ext cx="4369786" cy="369332"/>
          </a:xfrm>
        </p:spPr>
        <p:txBody>
          <a:bodyPr/>
          <a:lstStyle>
            <a:lvl1pPr marL="0" indent="0" algn="ctr">
              <a:buNone/>
              <a:defRPr lang="en-US" sz="2400" kern="1200" smtClean="0">
                <a:solidFill>
                  <a:schemeClr val="tx1"/>
                </a:solidFill>
                <a:latin typeface="Century Gothic" panose="020B0502020202020204" pitchFamily="34" charset="0"/>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407920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ter start">
    <p:spTree>
      <p:nvGrpSpPr>
        <p:cNvPr id="1" name=""/>
        <p:cNvGrpSpPr/>
        <p:nvPr/>
      </p:nvGrpSpPr>
      <p:grpSpPr>
        <a:xfrm>
          <a:off x="0" y="0"/>
          <a:ext cx="0" cy="0"/>
          <a:chOff x="0" y="0"/>
          <a:chExt cx="0" cy="0"/>
        </a:xfrm>
      </p:grpSpPr>
      <p:sp>
        <p:nvSpPr>
          <p:cNvPr id="2" name="Title 1"/>
          <p:cNvSpPr>
            <a:spLocks noGrp="1"/>
          </p:cNvSpPr>
          <p:nvPr>
            <p:ph type="ctrTitle"/>
          </p:nvPr>
        </p:nvSpPr>
        <p:spPr>
          <a:xfrm>
            <a:off x="828000" y="1562400"/>
            <a:ext cx="7488000" cy="1728000"/>
          </a:xfrm>
        </p:spPr>
        <p:txBody>
          <a:bodyPr wrap="square">
            <a:noAutofit/>
          </a:bodyPr>
          <a:lstStyle>
            <a:lvl1pPr algn="l">
              <a:defRPr/>
            </a:lvl1pPr>
          </a:lstStyle>
          <a:p>
            <a:r>
              <a:rPr lang="en-US" dirty="0"/>
              <a:t>Click to edit Master title style</a:t>
            </a:r>
            <a:endParaRPr lang="sv-SE" dirty="0"/>
          </a:p>
        </p:txBody>
      </p:sp>
      <p:sp>
        <p:nvSpPr>
          <p:cNvPr id="4" name="Date Placeholder 3"/>
          <p:cNvSpPr>
            <a:spLocks noGrp="1"/>
          </p:cNvSpPr>
          <p:nvPr>
            <p:ph type="dt" sz="half" idx="10"/>
          </p:nvPr>
        </p:nvSpPr>
        <p:spPr/>
        <p:txBody>
          <a:bodyPr/>
          <a:lstStyle/>
          <a:p>
            <a:fld id="{88C74CE6-B9F9-4AEA-8A11-E335EA8A72B5}" type="datetimeFigureOut">
              <a:rPr lang="sv-SE" smtClean="0"/>
              <a:t>2016-04-12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C80A6E8-2466-47AF-9A39-DCAAADCC3B01}" type="slidenum">
              <a:rPr lang="sv-SE" smtClean="0"/>
              <a:t>‹#›</a:t>
            </a:fld>
            <a:endParaRPr lang="sv-SE"/>
          </a:p>
        </p:txBody>
      </p:sp>
    </p:spTree>
    <p:extLst>
      <p:ext uri="{BB962C8B-B14F-4D97-AF65-F5344CB8AC3E}">
        <p14:creationId xmlns:p14="http://schemas.microsoft.com/office/powerpoint/2010/main" val="3348609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8C74CE6-B9F9-4AEA-8A11-E335EA8A72B5}" type="datetimeFigureOut">
              <a:rPr lang="sv-SE" smtClean="0"/>
              <a:t>2016-04-12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C80A6E8-2466-47AF-9A39-DCAAADCC3B01}" type="slidenum">
              <a:rPr lang="sv-SE" smtClean="0"/>
              <a:t>‹#›</a:t>
            </a:fld>
            <a:endParaRPr lang="sv-SE"/>
          </a:p>
        </p:txBody>
      </p:sp>
    </p:spTree>
    <p:extLst>
      <p:ext uri="{BB962C8B-B14F-4D97-AF65-F5344CB8AC3E}">
        <p14:creationId xmlns:p14="http://schemas.microsoft.com/office/powerpoint/2010/main" val="3027620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bb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4" name="Date Placeholder 3"/>
          <p:cNvSpPr>
            <a:spLocks noGrp="1"/>
          </p:cNvSpPr>
          <p:nvPr>
            <p:ph type="dt" sz="half" idx="10"/>
          </p:nvPr>
        </p:nvSpPr>
        <p:spPr/>
        <p:txBody>
          <a:bodyPr/>
          <a:lstStyle/>
          <a:p>
            <a:fld id="{88C74CE6-B9F9-4AEA-8A11-E335EA8A72B5}" type="datetimeFigureOut">
              <a:rPr lang="sv-SE" smtClean="0"/>
              <a:t>2016-04-12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C80A6E8-2466-47AF-9A39-DCAAADCC3B01}" type="slidenum">
              <a:rPr lang="sv-SE" smtClean="0"/>
              <a:t>‹#›</a:t>
            </a:fld>
            <a:endParaRPr lang="sv-SE"/>
          </a:p>
        </p:txBody>
      </p:sp>
      <p:sp>
        <p:nvSpPr>
          <p:cNvPr id="16" name="Text Placeholder 15"/>
          <p:cNvSpPr>
            <a:spLocks noGrp="1"/>
          </p:cNvSpPr>
          <p:nvPr>
            <p:ph type="body" sz="quarter" idx="17"/>
          </p:nvPr>
        </p:nvSpPr>
        <p:spPr>
          <a:xfrm>
            <a:off x="3347864" y="1563638"/>
            <a:ext cx="4860000" cy="713863"/>
          </a:xfrm>
          <a:prstGeom prst="roundRect">
            <a:avLst>
              <a:gd name="adj" fmla="val 48316"/>
            </a:avLst>
          </a:prstGeom>
          <a:solidFill>
            <a:schemeClr val="accent4">
              <a:alpha val="71000"/>
            </a:schemeClr>
          </a:solidFill>
        </p:spPr>
        <p:txBody>
          <a:bodyPr vert="horz" wrap="none" lIns="108000" tIns="72000" rIns="108000" bIns="72000" rtlCol="0" anchor="ctr" anchorCtr="0">
            <a:spAutoFit/>
          </a:bodyPr>
          <a:lstStyle>
            <a:lvl1pPr marL="0" indent="0" algn="ctr">
              <a:buNone/>
              <a:defRPr lang="en-US" dirty="0" smtClean="0"/>
            </a:lvl1pPr>
          </a:lstStyle>
          <a:p>
            <a:pPr marL="0" lvl="0" algn="ctr"/>
            <a:r>
              <a:rPr lang="en-US" dirty="0"/>
              <a:t>Click to edit Master text styles</a:t>
            </a:r>
          </a:p>
        </p:txBody>
      </p:sp>
      <p:sp>
        <p:nvSpPr>
          <p:cNvPr id="18" name="Text Placeholder 17"/>
          <p:cNvSpPr>
            <a:spLocks noGrp="1"/>
          </p:cNvSpPr>
          <p:nvPr>
            <p:ph type="body" sz="quarter" idx="18"/>
          </p:nvPr>
        </p:nvSpPr>
        <p:spPr>
          <a:xfrm>
            <a:off x="288064" y="2132235"/>
            <a:ext cx="4860000" cy="723819"/>
          </a:xfrm>
          <a:prstGeom prst="roundRect">
            <a:avLst>
              <a:gd name="adj" fmla="val 50000"/>
            </a:avLst>
          </a:prstGeom>
          <a:solidFill>
            <a:schemeClr val="accent2">
              <a:alpha val="71000"/>
            </a:schemeClr>
          </a:solidFill>
        </p:spPr>
        <p:txBody>
          <a:bodyPr vert="horz" wrap="none" lIns="108000" tIns="72000" rIns="108000" bIns="72000" rtlCol="0" anchor="ctr" anchorCtr="0">
            <a:spAutoFit/>
          </a:bodyPr>
          <a:lstStyle>
            <a:lvl1pPr marL="0" indent="0">
              <a:buNone/>
              <a:defRPr lang="en-US" dirty="0" smtClean="0"/>
            </a:lvl1pPr>
          </a:lstStyle>
          <a:p>
            <a:pPr marL="0" lvl="0" algn="ctr"/>
            <a:r>
              <a:rPr lang="en-US" dirty="0"/>
              <a:t>Click to edit Master text styles</a:t>
            </a:r>
          </a:p>
        </p:txBody>
      </p:sp>
      <p:sp>
        <p:nvSpPr>
          <p:cNvPr id="20" name="Text Placeholder 19"/>
          <p:cNvSpPr>
            <a:spLocks noGrp="1"/>
          </p:cNvSpPr>
          <p:nvPr>
            <p:ph type="body" sz="quarter" idx="19"/>
          </p:nvPr>
        </p:nvSpPr>
        <p:spPr>
          <a:xfrm>
            <a:off x="4032480" y="2710788"/>
            <a:ext cx="4860000" cy="723819"/>
          </a:xfrm>
          <a:prstGeom prst="roundRect">
            <a:avLst>
              <a:gd name="adj" fmla="val 50000"/>
            </a:avLst>
          </a:prstGeom>
          <a:solidFill>
            <a:schemeClr val="accent5">
              <a:alpha val="58000"/>
            </a:schemeClr>
          </a:solidFill>
        </p:spPr>
        <p:txBody>
          <a:bodyPr vert="horz" wrap="none" lIns="108000" tIns="72000" rIns="108000" bIns="72000" rtlCol="0" anchor="ctr" anchorCtr="0">
            <a:spAutoFit/>
          </a:bodyPr>
          <a:lstStyle>
            <a:lvl1pPr marL="0" indent="0">
              <a:buNone/>
              <a:defRPr lang="en-US" dirty="0" smtClean="0"/>
            </a:lvl1pPr>
          </a:lstStyle>
          <a:p>
            <a:pPr marL="0" lvl="0" algn="ctr"/>
            <a:r>
              <a:rPr lang="en-US" dirty="0"/>
              <a:t>Click to edit Master text styles</a:t>
            </a:r>
          </a:p>
        </p:txBody>
      </p:sp>
      <p:sp>
        <p:nvSpPr>
          <p:cNvPr id="22" name="Text Placeholder 21"/>
          <p:cNvSpPr>
            <a:spLocks noGrp="1"/>
          </p:cNvSpPr>
          <p:nvPr>
            <p:ph type="body" sz="quarter" idx="20"/>
          </p:nvPr>
        </p:nvSpPr>
        <p:spPr>
          <a:xfrm>
            <a:off x="1259632" y="3289341"/>
            <a:ext cx="4860000" cy="723819"/>
          </a:xfrm>
          <a:prstGeom prst="roundRect">
            <a:avLst>
              <a:gd name="adj" fmla="val 50000"/>
            </a:avLst>
          </a:prstGeom>
          <a:solidFill>
            <a:schemeClr val="accent3">
              <a:alpha val="71000"/>
            </a:schemeClr>
          </a:solidFill>
        </p:spPr>
        <p:txBody>
          <a:bodyPr vert="horz" wrap="none" lIns="108000" tIns="72000" rIns="108000" bIns="72000" rtlCol="0" anchor="ctr" anchorCtr="0">
            <a:spAutoFit/>
          </a:bodyPr>
          <a:lstStyle>
            <a:lvl1pPr marL="0" indent="0">
              <a:buNone/>
              <a:defRPr lang="en-US" dirty="0" smtClean="0"/>
            </a:lvl1pPr>
          </a:lstStyle>
          <a:p>
            <a:pPr marL="0" lvl="0" algn="ctr"/>
            <a:r>
              <a:rPr lang="en-US" dirty="0"/>
              <a:t>Click to edit Master text styles</a:t>
            </a:r>
          </a:p>
        </p:txBody>
      </p:sp>
      <p:sp>
        <p:nvSpPr>
          <p:cNvPr id="24" name="Text Placeholder 23"/>
          <p:cNvSpPr>
            <a:spLocks noGrp="1"/>
          </p:cNvSpPr>
          <p:nvPr>
            <p:ph type="body" sz="quarter" idx="21"/>
          </p:nvPr>
        </p:nvSpPr>
        <p:spPr>
          <a:xfrm>
            <a:off x="3203848" y="3867894"/>
            <a:ext cx="4860000" cy="723819"/>
          </a:xfrm>
          <a:prstGeom prst="roundRect">
            <a:avLst>
              <a:gd name="adj" fmla="val 50000"/>
            </a:avLst>
          </a:prstGeom>
          <a:solidFill>
            <a:schemeClr val="accent1">
              <a:alpha val="71000"/>
            </a:schemeClr>
          </a:solidFill>
        </p:spPr>
        <p:txBody>
          <a:bodyPr vert="horz" wrap="none" lIns="108000" tIns="72000" rIns="108000" bIns="72000" rtlCol="0" anchor="ctr" anchorCtr="0">
            <a:spAutoFit/>
          </a:bodyPr>
          <a:lstStyle>
            <a:lvl1pPr marL="0" indent="0">
              <a:buNone/>
              <a:defRPr lang="en-US" dirty="0" smtClean="0"/>
            </a:lvl1pPr>
          </a:lstStyle>
          <a:p>
            <a:pPr marL="0" lvl="0" algn="ctr"/>
            <a:r>
              <a:rPr lang="en-US" dirty="0"/>
              <a:t>Click to edit Master text styles</a:t>
            </a:r>
          </a:p>
        </p:txBody>
      </p:sp>
    </p:spTree>
    <p:extLst>
      <p:ext uri="{BB962C8B-B14F-4D97-AF65-F5344CB8AC3E}">
        <p14:creationId xmlns:p14="http://schemas.microsoft.com/office/powerpoint/2010/main" val="1678208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 start">
    <p:spTree>
      <p:nvGrpSpPr>
        <p:cNvPr id="1" name=""/>
        <p:cNvGrpSpPr/>
        <p:nvPr/>
      </p:nvGrpSpPr>
      <p:grpSpPr>
        <a:xfrm>
          <a:off x="0" y="0"/>
          <a:ext cx="0" cy="0"/>
          <a:chOff x="0" y="0"/>
          <a:chExt cx="0" cy="0"/>
        </a:xfrm>
      </p:grpSpPr>
      <p:sp>
        <p:nvSpPr>
          <p:cNvPr id="2" name="Title 1"/>
          <p:cNvSpPr>
            <a:spLocks noGrp="1"/>
          </p:cNvSpPr>
          <p:nvPr>
            <p:ph type="ctrTitle"/>
          </p:nvPr>
        </p:nvSpPr>
        <p:spPr>
          <a:xfrm>
            <a:off x="828000" y="1562400"/>
            <a:ext cx="7488000" cy="1728000"/>
          </a:xfrm>
        </p:spPr>
        <p:txBody>
          <a:bodyPr wrap="square">
            <a:noAutofit/>
          </a:bodyPr>
          <a:lstStyle>
            <a:lvl1pPr algn="l">
              <a:defRPr/>
            </a:lvl1pPr>
          </a:lstStyle>
          <a:p>
            <a:r>
              <a:rPr lang="en-US" dirty="0"/>
              <a:t>Click to edit Master title style</a:t>
            </a:r>
            <a:endParaRPr lang="sv-SE" dirty="0"/>
          </a:p>
        </p:txBody>
      </p:sp>
      <p:sp>
        <p:nvSpPr>
          <p:cNvPr id="4" name="Date Placeholder 3"/>
          <p:cNvSpPr>
            <a:spLocks noGrp="1"/>
          </p:cNvSpPr>
          <p:nvPr>
            <p:ph type="dt" sz="half" idx="10"/>
          </p:nvPr>
        </p:nvSpPr>
        <p:spPr/>
        <p:txBody>
          <a:bodyPr/>
          <a:lstStyle/>
          <a:p>
            <a:fld id="{88C74CE6-B9F9-4AEA-8A11-E335EA8A72B5}" type="datetimeFigureOut">
              <a:rPr lang="sv-SE" smtClean="0"/>
              <a:t>2016-04-12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C80A6E8-2466-47AF-9A39-DCAAADCC3B01}" type="slidenum">
              <a:rPr lang="sv-SE" smtClean="0"/>
              <a:t>‹#›</a:t>
            </a:fld>
            <a:endParaRPr lang="sv-SE"/>
          </a:p>
        </p:txBody>
      </p:sp>
    </p:spTree>
    <p:extLst>
      <p:ext uri="{BB962C8B-B14F-4D97-AF65-F5344CB8AC3E}">
        <p14:creationId xmlns:p14="http://schemas.microsoft.com/office/powerpoint/2010/main" val="8445453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gHeader_bullet">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lstStyle/>
          <a:p>
            <a:r>
              <a:rPr lang="en-US" dirty="0"/>
              <a:t>Click to edit Master title style</a:t>
            </a:r>
            <a:endParaRPr lang="sv-SE" dirty="0"/>
          </a:p>
        </p:txBody>
      </p:sp>
      <p:sp>
        <p:nvSpPr>
          <p:cNvPr id="4" name="Date Placeholder 3"/>
          <p:cNvSpPr>
            <a:spLocks noGrp="1"/>
          </p:cNvSpPr>
          <p:nvPr>
            <p:ph type="dt" sz="half" idx="10"/>
          </p:nvPr>
        </p:nvSpPr>
        <p:spPr/>
        <p:txBody>
          <a:bodyPr/>
          <a:lstStyle/>
          <a:p>
            <a:fld id="{88C74CE6-B9F9-4AEA-8A11-E335EA8A72B5}" type="datetimeFigureOut">
              <a:rPr lang="sv-SE" smtClean="0"/>
              <a:t>2016-04-12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C80A6E8-2466-47AF-9A39-DCAAADCC3B01}" type="slidenum">
              <a:rPr lang="sv-SE" smtClean="0"/>
              <a:t>‹#›</a:t>
            </a:fld>
            <a:endParaRPr lang="sv-SE"/>
          </a:p>
        </p:txBody>
      </p:sp>
      <p:sp>
        <p:nvSpPr>
          <p:cNvPr id="11" name="Text Placeholder 10"/>
          <p:cNvSpPr>
            <a:spLocks noGrp="1"/>
          </p:cNvSpPr>
          <p:nvPr>
            <p:ph type="body" sz="quarter" idx="13"/>
          </p:nvPr>
        </p:nvSpPr>
        <p:spPr>
          <a:xfrm>
            <a:off x="468000" y="1512000"/>
            <a:ext cx="5400000" cy="2196000"/>
          </a:xfrm>
        </p:spPr>
        <p:txBody>
          <a:bodyPr/>
          <a:lstStyle>
            <a:lvl1pPr marL="342900" indent="-342900">
              <a:buFont typeface="Arial" panose="020B0604020202020204" pitchFamily="34" charset="0"/>
              <a:buChar char="•"/>
              <a:defRPr lang="en-US" sz="2400" kern="1200" smtClean="0">
                <a:solidFill>
                  <a:schemeClr val="tx1"/>
                </a:solidFill>
                <a:latin typeface="Century Gothic" panose="020B0502020202020204" pitchFamily="34" charset="0"/>
                <a:ea typeface="+mn-ea"/>
                <a:cs typeface="+mn-cs"/>
              </a:defRPr>
            </a:lvl1pPr>
            <a:lvl2pPr marL="914400" indent="-4572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en-US" dirty="0"/>
              <a:t>Click to edit Master text style</a:t>
            </a:r>
          </a:p>
          <a:p>
            <a:pPr lvl="0"/>
            <a:r>
              <a:rPr lang="en-US" dirty="0"/>
              <a:t>Second level</a:t>
            </a:r>
          </a:p>
          <a:p>
            <a:pPr lvl="0"/>
            <a:r>
              <a:rPr lang="en-US" dirty="0"/>
              <a:t>Third level</a:t>
            </a:r>
          </a:p>
          <a:p>
            <a:pPr lvl="0"/>
            <a:r>
              <a:rPr lang="en-US" dirty="0"/>
              <a:t>Fourth level</a:t>
            </a:r>
          </a:p>
          <a:p>
            <a:pPr lvl="0"/>
            <a:r>
              <a:rPr lang="en-US" dirty="0"/>
              <a:t>Fifth level</a:t>
            </a:r>
            <a:endParaRPr lang="sv-SE" dirty="0"/>
          </a:p>
        </p:txBody>
      </p:sp>
    </p:spTree>
    <p:extLst>
      <p:ext uri="{BB962C8B-B14F-4D97-AF65-F5344CB8AC3E}">
        <p14:creationId xmlns:p14="http://schemas.microsoft.com/office/powerpoint/2010/main" val="9350920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gHeader_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sv-SE" dirty="0"/>
          </a:p>
        </p:txBody>
      </p:sp>
      <p:sp>
        <p:nvSpPr>
          <p:cNvPr id="4" name="Date Placeholder 3"/>
          <p:cNvSpPr>
            <a:spLocks noGrp="1"/>
          </p:cNvSpPr>
          <p:nvPr>
            <p:ph type="dt" sz="half" idx="10"/>
          </p:nvPr>
        </p:nvSpPr>
        <p:spPr/>
        <p:txBody>
          <a:bodyPr/>
          <a:lstStyle/>
          <a:p>
            <a:fld id="{88C74CE6-B9F9-4AEA-8A11-E335EA8A72B5}" type="datetimeFigureOut">
              <a:rPr lang="sv-SE" smtClean="0"/>
              <a:t>2016-04-12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C80A6E8-2466-47AF-9A39-DCAAADCC3B01}" type="slidenum">
              <a:rPr lang="sv-SE" smtClean="0"/>
              <a:t>‹#›</a:t>
            </a:fld>
            <a:endParaRPr lang="sv-SE"/>
          </a:p>
        </p:txBody>
      </p:sp>
      <p:sp>
        <p:nvSpPr>
          <p:cNvPr id="11" name="Text Placeholder 10"/>
          <p:cNvSpPr>
            <a:spLocks noGrp="1"/>
          </p:cNvSpPr>
          <p:nvPr>
            <p:ph type="body" sz="quarter" idx="13"/>
          </p:nvPr>
        </p:nvSpPr>
        <p:spPr>
          <a:xfrm>
            <a:off x="468000" y="1512000"/>
            <a:ext cx="5400000" cy="2520000"/>
          </a:xfrm>
        </p:spPr>
        <p:txBody>
          <a:bodyPr/>
          <a:lstStyle>
            <a:lvl1pPr marL="0" indent="0">
              <a:buFont typeface="Arial" panose="020B0604020202020204" pitchFamily="34" charset="0"/>
              <a:buNone/>
              <a:defRPr lang="en-US" sz="2400" kern="1200" smtClean="0">
                <a:solidFill>
                  <a:schemeClr val="tx1"/>
                </a:solidFill>
                <a:latin typeface="Century Gothic" panose="020B0502020202020204" pitchFamily="34" charset="0"/>
                <a:ea typeface="+mn-ea"/>
                <a:cs typeface="+mn-cs"/>
              </a:defRPr>
            </a:lvl1pPr>
            <a:lvl2pPr marL="914400" indent="-4572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en-US" dirty="0"/>
              <a:t>Click to edit Master text style</a:t>
            </a:r>
          </a:p>
          <a:p>
            <a:pPr lvl="0"/>
            <a:r>
              <a:rPr lang="en-US" dirty="0"/>
              <a:t>Second level</a:t>
            </a:r>
          </a:p>
          <a:p>
            <a:pPr lvl="0"/>
            <a:r>
              <a:rPr lang="en-US" dirty="0"/>
              <a:t>Third level</a:t>
            </a:r>
          </a:p>
          <a:p>
            <a:pPr lvl="0"/>
            <a:r>
              <a:rPr lang="en-US" dirty="0"/>
              <a:t>Fourth level</a:t>
            </a:r>
          </a:p>
          <a:p>
            <a:pPr lvl="0"/>
            <a:r>
              <a:rPr lang="en-US" dirty="0"/>
              <a:t>Fifth level</a:t>
            </a:r>
            <a:endParaRPr lang="sv-SE" dirty="0"/>
          </a:p>
        </p:txBody>
      </p:sp>
    </p:spTree>
    <p:extLst>
      <p:ext uri="{BB962C8B-B14F-4D97-AF65-F5344CB8AC3E}">
        <p14:creationId xmlns:p14="http://schemas.microsoft.com/office/powerpoint/2010/main" val="3593302992"/>
      </p:ext>
    </p:extLst>
  </p:cSld>
  <p:clrMapOvr>
    <a:masterClrMapping/>
  </p:clrMapOvr>
  <p:extLst mod="1">
    <p:ext uri="{DCECCB84-F9BA-43D5-87BE-67443E8EF086}">
      <p15:sldGuideLst xmlns:p15="http://schemas.microsoft.com/office/powerpoint/2012/main">
        <p15:guide id="1" orient="horz" pos="2544">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line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483518"/>
            <a:ext cx="3001642" cy="884070"/>
          </a:xfrm>
        </p:spPr>
        <p:txBody>
          <a:bodyPr/>
          <a:lstStyle>
            <a:lvl1pPr>
              <a:defRPr sz="2400"/>
            </a:lvl1pPr>
          </a:lstStyle>
          <a:p>
            <a:r>
              <a:rPr lang="en-US" dirty="0"/>
              <a:t>Click to edit </a:t>
            </a:r>
            <a:br>
              <a:rPr lang="en-US" dirty="0"/>
            </a:br>
            <a:r>
              <a:rPr lang="en-US" dirty="0"/>
              <a:t>Master title style</a:t>
            </a:r>
            <a:endParaRPr lang="sv-SE" dirty="0"/>
          </a:p>
        </p:txBody>
      </p:sp>
      <p:sp>
        <p:nvSpPr>
          <p:cNvPr id="4" name="Date Placeholder 3"/>
          <p:cNvSpPr>
            <a:spLocks noGrp="1"/>
          </p:cNvSpPr>
          <p:nvPr>
            <p:ph type="dt" sz="half" idx="10"/>
          </p:nvPr>
        </p:nvSpPr>
        <p:spPr/>
        <p:txBody>
          <a:bodyPr/>
          <a:lstStyle/>
          <a:p>
            <a:fld id="{88C74CE6-B9F9-4AEA-8A11-E335EA8A72B5}" type="datetimeFigureOut">
              <a:rPr lang="sv-SE" smtClean="0"/>
              <a:t>2016-04-12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C80A6E8-2466-47AF-9A39-DCAAADCC3B01}" type="slidenum">
              <a:rPr lang="sv-SE" smtClean="0"/>
              <a:t>‹#›</a:t>
            </a:fld>
            <a:endParaRPr lang="sv-SE"/>
          </a:p>
        </p:txBody>
      </p:sp>
      <p:sp>
        <p:nvSpPr>
          <p:cNvPr id="14" name="Text Placeholder 13"/>
          <p:cNvSpPr>
            <a:spLocks noGrp="1"/>
          </p:cNvSpPr>
          <p:nvPr>
            <p:ph type="body" sz="quarter" idx="14"/>
          </p:nvPr>
        </p:nvSpPr>
        <p:spPr>
          <a:xfrm>
            <a:off x="467543" y="1980000"/>
            <a:ext cx="5400000" cy="2520000"/>
          </a:xfrm>
        </p:spPr>
        <p:txBody>
          <a:bodyPr wrap="square"/>
          <a:lstStyle>
            <a:lvl1pPr>
              <a:defRPr/>
            </a:lvl1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sv-SE" dirty="0"/>
          </a:p>
        </p:txBody>
      </p:sp>
    </p:spTree>
    <p:extLst>
      <p:ext uri="{BB962C8B-B14F-4D97-AF65-F5344CB8AC3E}">
        <p14:creationId xmlns:p14="http://schemas.microsoft.com/office/powerpoint/2010/main" val="31172387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4" name="Date Placeholder 3"/>
          <p:cNvSpPr>
            <a:spLocks noGrp="1"/>
          </p:cNvSpPr>
          <p:nvPr>
            <p:ph type="dt" sz="half" idx="10"/>
          </p:nvPr>
        </p:nvSpPr>
        <p:spPr/>
        <p:txBody>
          <a:bodyPr/>
          <a:lstStyle/>
          <a:p>
            <a:fld id="{88C74CE6-B9F9-4AEA-8A11-E335EA8A72B5}" type="datetimeFigureOut">
              <a:rPr lang="sv-SE" smtClean="0"/>
              <a:t>2016-04-12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C80A6E8-2466-47AF-9A39-DCAAADCC3B01}" type="slidenum">
              <a:rPr lang="sv-SE" smtClean="0"/>
              <a:t>‹#›</a:t>
            </a:fld>
            <a:endParaRPr lang="sv-SE"/>
          </a:p>
        </p:txBody>
      </p:sp>
      <p:sp>
        <p:nvSpPr>
          <p:cNvPr id="8" name="Picture Placeholder 7"/>
          <p:cNvSpPr>
            <a:spLocks noGrp="1"/>
          </p:cNvSpPr>
          <p:nvPr>
            <p:ph type="pic" sz="quarter" idx="13"/>
          </p:nvPr>
        </p:nvSpPr>
        <p:spPr>
          <a:xfrm>
            <a:off x="3491880" y="1851694"/>
            <a:ext cx="2160000" cy="1440111"/>
          </a:xfrm>
        </p:spPr>
        <p:txBody>
          <a:bodyPr/>
          <a:lstStyle/>
          <a:p>
            <a:endParaRPr lang="sv-SE" dirty="0"/>
          </a:p>
        </p:txBody>
      </p:sp>
      <p:sp>
        <p:nvSpPr>
          <p:cNvPr id="10" name="Text Placeholder 9"/>
          <p:cNvSpPr>
            <a:spLocks noGrp="1"/>
          </p:cNvSpPr>
          <p:nvPr>
            <p:ph type="body" sz="quarter" idx="14"/>
          </p:nvPr>
        </p:nvSpPr>
        <p:spPr>
          <a:xfrm>
            <a:off x="2387107" y="3795886"/>
            <a:ext cx="4369786" cy="369332"/>
          </a:xfrm>
        </p:spPr>
        <p:txBody>
          <a:bodyPr/>
          <a:lstStyle>
            <a:lvl1pPr marL="0" indent="0" algn="ctr">
              <a:buNone/>
              <a:defRPr lang="en-US" sz="2400" kern="1200" smtClean="0">
                <a:solidFill>
                  <a:schemeClr val="tx1"/>
                </a:solidFill>
                <a:latin typeface="Century Gothic" panose="020B0502020202020204" pitchFamily="34" charset="0"/>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24452634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8C74CE6-B9F9-4AEA-8A11-E335EA8A72B5}" type="datetimeFigureOut">
              <a:rPr lang="sv-SE" smtClean="0"/>
              <a:t>2016-04-12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C80A6E8-2466-47AF-9A39-DCAAADCC3B01}" type="slidenum">
              <a:rPr lang="sv-SE" smtClean="0"/>
              <a:t>‹#›</a:t>
            </a:fld>
            <a:endParaRPr lang="sv-SE"/>
          </a:p>
        </p:txBody>
      </p:sp>
    </p:spTree>
    <p:extLst>
      <p:ext uri="{BB962C8B-B14F-4D97-AF65-F5344CB8AC3E}">
        <p14:creationId xmlns:p14="http://schemas.microsoft.com/office/powerpoint/2010/main" val="3516341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bb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4" name="Date Placeholder 3"/>
          <p:cNvSpPr>
            <a:spLocks noGrp="1"/>
          </p:cNvSpPr>
          <p:nvPr>
            <p:ph type="dt" sz="half" idx="10"/>
          </p:nvPr>
        </p:nvSpPr>
        <p:spPr/>
        <p:txBody>
          <a:bodyPr/>
          <a:lstStyle/>
          <a:p>
            <a:fld id="{88C74CE6-B9F9-4AEA-8A11-E335EA8A72B5}" type="datetimeFigureOut">
              <a:rPr lang="sv-SE" smtClean="0"/>
              <a:t>2016-04-12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C80A6E8-2466-47AF-9A39-DCAAADCC3B01}" type="slidenum">
              <a:rPr lang="sv-SE" smtClean="0"/>
              <a:t>‹#›</a:t>
            </a:fld>
            <a:endParaRPr lang="sv-SE"/>
          </a:p>
        </p:txBody>
      </p:sp>
      <p:sp>
        <p:nvSpPr>
          <p:cNvPr id="16" name="Text Placeholder 15"/>
          <p:cNvSpPr>
            <a:spLocks noGrp="1"/>
          </p:cNvSpPr>
          <p:nvPr>
            <p:ph type="body" sz="quarter" idx="17"/>
          </p:nvPr>
        </p:nvSpPr>
        <p:spPr>
          <a:xfrm>
            <a:off x="3347864" y="1563638"/>
            <a:ext cx="4860000" cy="713863"/>
          </a:xfrm>
          <a:prstGeom prst="roundRect">
            <a:avLst>
              <a:gd name="adj" fmla="val 48316"/>
            </a:avLst>
          </a:prstGeom>
          <a:solidFill>
            <a:schemeClr val="accent4">
              <a:alpha val="71000"/>
            </a:schemeClr>
          </a:solidFill>
        </p:spPr>
        <p:txBody>
          <a:bodyPr vert="horz" wrap="none" lIns="108000" tIns="72000" rIns="108000" bIns="72000" rtlCol="0" anchor="ctr" anchorCtr="0">
            <a:spAutoFit/>
          </a:bodyPr>
          <a:lstStyle>
            <a:lvl1pPr marL="0" indent="0" algn="ctr">
              <a:buNone/>
              <a:defRPr lang="en-US" dirty="0" smtClean="0"/>
            </a:lvl1pPr>
          </a:lstStyle>
          <a:p>
            <a:pPr marL="0" lvl="0" algn="ctr"/>
            <a:r>
              <a:rPr lang="en-US" dirty="0"/>
              <a:t>Click to edit Master text styles</a:t>
            </a:r>
          </a:p>
        </p:txBody>
      </p:sp>
      <p:sp>
        <p:nvSpPr>
          <p:cNvPr id="18" name="Text Placeholder 17"/>
          <p:cNvSpPr>
            <a:spLocks noGrp="1"/>
          </p:cNvSpPr>
          <p:nvPr>
            <p:ph type="body" sz="quarter" idx="18"/>
          </p:nvPr>
        </p:nvSpPr>
        <p:spPr>
          <a:xfrm>
            <a:off x="288064" y="2132235"/>
            <a:ext cx="4860000" cy="723819"/>
          </a:xfrm>
          <a:prstGeom prst="roundRect">
            <a:avLst>
              <a:gd name="adj" fmla="val 50000"/>
            </a:avLst>
          </a:prstGeom>
          <a:solidFill>
            <a:schemeClr val="accent2">
              <a:alpha val="71000"/>
            </a:schemeClr>
          </a:solidFill>
        </p:spPr>
        <p:txBody>
          <a:bodyPr vert="horz" wrap="none" lIns="108000" tIns="72000" rIns="108000" bIns="72000" rtlCol="0" anchor="ctr" anchorCtr="0">
            <a:spAutoFit/>
          </a:bodyPr>
          <a:lstStyle>
            <a:lvl1pPr marL="0" indent="0">
              <a:buNone/>
              <a:defRPr lang="en-US" dirty="0" smtClean="0"/>
            </a:lvl1pPr>
          </a:lstStyle>
          <a:p>
            <a:pPr marL="0" lvl="0" algn="ctr"/>
            <a:r>
              <a:rPr lang="en-US" dirty="0"/>
              <a:t>Click to edit Master text styles</a:t>
            </a:r>
          </a:p>
        </p:txBody>
      </p:sp>
      <p:sp>
        <p:nvSpPr>
          <p:cNvPr id="20" name="Text Placeholder 19"/>
          <p:cNvSpPr>
            <a:spLocks noGrp="1"/>
          </p:cNvSpPr>
          <p:nvPr>
            <p:ph type="body" sz="quarter" idx="19"/>
          </p:nvPr>
        </p:nvSpPr>
        <p:spPr>
          <a:xfrm>
            <a:off x="4032480" y="2710788"/>
            <a:ext cx="4860000" cy="723819"/>
          </a:xfrm>
          <a:prstGeom prst="roundRect">
            <a:avLst>
              <a:gd name="adj" fmla="val 50000"/>
            </a:avLst>
          </a:prstGeom>
          <a:solidFill>
            <a:schemeClr val="accent5">
              <a:alpha val="58000"/>
            </a:schemeClr>
          </a:solidFill>
        </p:spPr>
        <p:txBody>
          <a:bodyPr vert="horz" wrap="none" lIns="108000" tIns="72000" rIns="108000" bIns="72000" rtlCol="0" anchor="ctr" anchorCtr="0">
            <a:spAutoFit/>
          </a:bodyPr>
          <a:lstStyle>
            <a:lvl1pPr marL="0" indent="0">
              <a:buNone/>
              <a:defRPr lang="en-US" dirty="0" smtClean="0"/>
            </a:lvl1pPr>
          </a:lstStyle>
          <a:p>
            <a:pPr marL="0" lvl="0" algn="ctr"/>
            <a:r>
              <a:rPr lang="en-US" dirty="0"/>
              <a:t>Click to edit Master text styles</a:t>
            </a:r>
          </a:p>
        </p:txBody>
      </p:sp>
      <p:sp>
        <p:nvSpPr>
          <p:cNvPr id="22" name="Text Placeholder 21"/>
          <p:cNvSpPr>
            <a:spLocks noGrp="1"/>
          </p:cNvSpPr>
          <p:nvPr>
            <p:ph type="body" sz="quarter" idx="20"/>
          </p:nvPr>
        </p:nvSpPr>
        <p:spPr>
          <a:xfrm>
            <a:off x="1259632" y="3289341"/>
            <a:ext cx="4860000" cy="723819"/>
          </a:xfrm>
          <a:prstGeom prst="roundRect">
            <a:avLst>
              <a:gd name="adj" fmla="val 50000"/>
            </a:avLst>
          </a:prstGeom>
          <a:solidFill>
            <a:schemeClr val="accent3">
              <a:alpha val="71000"/>
            </a:schemeClr>
          </a:solidFill>
        </p:spPr>
        <p:txBody>
          <a:bodyPr vert="horz" wrap="none" lIns="108000" tIns="72000" rIns="108000" bIns="72000" rtlCol="0" anchor="ctr" anchorCtr="0">
            <a:spAutoFit/>
          </a:bodyPr>
          <a:lstStyle>
            <a:lvl1pPr marL="0" indent="0">
              <a:buNone/>
              <a:defRPr lang="en-US" dirty="0" smtClean="0"/>
            </a:lvl1pPr>
          </a:lstStyle>
          <a:p>
            <a:pPr marL="0" lvl="0" algn="ctr"/>
            <a:r>
              <a:rPr lang="en-US" dirty="0"/>
              <a:t>Click to edit Master text styles</a:t>
            </a:r>
          </a:p>
        </p:txBody>
      </p:sp>
      <p:sp>
        <p:nvSpPr>
          <p:cNvPr id="24" name="Text Placeholder 23"/>
          <p:cNvSpPr>
            <a:spLocks noGrp="1"/>
          </p:cNvSpPr>
          <p:nvPr>
            <p:ph type="body" sz="quarter" idx="21"/>
          </p:nvPr>
        </p:nvSpPr>
        <p:spPr>
          <a:xfrm>
            <a:off x="3203848" y="3867894"/>
            <a:ext cx="4860000" cy="723819"/>
          </a:xfrm>
          <a:prstGeom prst="roundRect">
            <a:avLst>
              <a:gd name="adj" fmla="val 50000"/>
            </a:avLst>
          </a:prstGeom>
          <a:solidFill>
            <a:schemeClr val="accent1">
              <a:alpha val="71000"/>
            </a:schemeClr>
          </a:solidFill>
        </p:spPr>
        <p:txBody>
          <a:bodyPr vert="horz" wrap="none" lIns="108000" tIns="72000" rIns="108000" bIns="72000" rtlCol="0" anchor="ctr" anchorCtr="0">
            <a:spAutoFit/>
          </a:bodyPr>
          <a:lstStyle>
            <a:lvl1pPr marL="0" indent="0">
              <a:buNone/>
              <a:defRPr lang="en-US" dirty="0" smtClean="0"/>
            </a:lvl1pPr>
          </a:lstStyle>
          <a:p>
            <a:pPr marL="0" lvl="0" algn="ctr"/>
            <a:r>
              <a:rPr lang="en-US" dirty="0"/>
              <a:t>Click to edit Master text styles</a:t>
            </a:r>
          </a:p>
        </p:txBody>
      </p:sp>
    </p:spTree>
    <p:extLst>
      <p:ext uri="{BB962C8B-B14F-4D97-AF65-F5344CB8AC3E}">
        <p14:creationId xmlns:p14="http://schemas.microsoft.com/office/powerpoint/2010/main" val="848952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Post I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C74CE6-B9F9-4AEA-8A11-E335EA8A72B5}" type="datetimeFigureOut">
              <a:rPr lang="sv-SE" smtClean="0"/>
              <a:t>2016-04-12</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FC80A6E8-2466-47AF-9A39-DCAAADCC3B01}" type="slidenum">
              <a:rPr lang="sv-SE" smtClean="0"/>
              <a:t>‹#›</a:t>
            </a:fld>
            <a:endParaRPr lang="sv-SE"/>
          </a:p>
        </p:txBody>
      </p:sp>
      <p:sp>
        <p:nvSpPr>
          <p:cNvPr id="7" name="Text Placeholder 11"/>
          <p:cNvSpPr>
            <a:spLocks noGrp="1"/>
          </p:cNvSpPr>
          <p:nvPr>
            <p:ph type="body" sz="quarter" idx="15" hasCustomPrompt="1"/>
          </p:nvPr>
        </p:nvSpPr>
        <p:spPr>
          <a:xfrm>
            <a:off x="2987824" y="1419622"/>
            <a:ext cx="2016224" cy="288032"/>
          </a:xfrm>
          <a:prstGeom prst="rect">
            <a:avLst/>
          </a:prstGeom>
        </p:spPr>
        <p:txBody>
          <a:bodyPr/>
          <a:lstStyle>
            <a:lvl1pPr marL="0" indent="0">
              <a:buNone/>
              <a:defRPr sz="2500" cap="all" baseline="0"/>
            </a:lvl1pPr>
            <a:lvl2pPr>
              <a:defRPr sz="1800" cap="all" baseline="0"/>
            </a:lvl2pPr>
            <a:lvl3pPr>
              <a:defRPr sz="1800" cap="all" baseline="0"/>
            </a:lvl3pPr>
            <a:lvl4pPr>
              <a:defRPr sz="1800" cap="all" baseline="0"/>
            </a:lvl4pPr>
            <a:lvl5pPr>
              <a:defRPr sz="1800" cap="all" baseline="0"/>
            </a:lvl5pPr>
          </a:lstStyle>
          <a:p>
            <a:pPr lvl="0"/>
            <a:r>
              <a:rPr lang="en-US" dirty="0"/>
              <a:t>GLÖM INTE</a:t>
            </a:r>
          </a:p>
        </p:txBody>
      </p:sp>
      <p:sp>
        <p:nvSpPr>
          <p:cNvPr id="8" name="Text Placeholder 16"/>
          <p:cNvSpPr>
            <a:spLocks noGrp="1"/>
          </p:cNvSpPr>
          <p:nvPr>
            <p:ph type="body" sz="quarter" idx="16"/>
          </p:nvPr>
        </p:nvSpPr>
        <p:spPr>
          <a:xfrm>
            <a:off x="2987824" y="1851670"/>
            <a:ext cx="3600400" cy="1728192"/>
          </a:xfrm>
          <a:prstGeom prst="rect">
            <a:avLst/>
          </a:prstGeom>
        </p:spPr>
        <p:txBody>
          <a:bodyPr wrap="square">
            <a:noAutofit/>
          </a:bodyPr>
          <a:lstStyle>
            <a:lvl1pPr marL="0" indent="0">
              <a:buNone/>
              <a:defRPr lang="en-US" sz="3600" b="1" kern="1200" dirty="0" smtClean="0">
                <a:solidFill>
                  <a:schemeClr val="tx1"/>
                </a:solidFill>
                <a:latin typeface="Century Gothic" panose="020B0502020202020204" pitchFamily="34" charset="0"/>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878431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gHeader_bullet">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lstStyle/>
          <a:p>
            <a:r>
              <a:rPr lang="en-US" dirty="0"/>
              <a:t>Click to edit Master title style</a:t>
            </a:r>
            <a:endParaRPr lang="sv-SE" dirty="0"/>
          </a:p>
        </p:txBody>
      </p:sp>
      <p:sp>
        <p:nvSpPr>
          <p:cNvPr id="4" name="Date Placeholder 3"/>
          <p:cNvSpPr>
            <a:spLocks noGrp="1"/>
          </p:cNvSpPr>
          <p:nvPr>
            <p:ph type="dt" sz="half" idx="10"/>
          </p:nvPr>
        </p:nvSpPr>
        <p:spPr/>
        <p:txBody>
          <a:bodyPr/>
          <a:lstStyle/>
          <a:p>
            <a:fld id="{88C74CE6-B9F9-4AEA-8A11-E335EA8A72B5}" type="datetimeFigureOut">
              <a:rPr lang="sv-SE" smtClean="0"/>
              <a:t>2016-04-12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C80A6E8-2466-47AF-9A39-DCAAADCC3B01}" type="slidenum">
              <a:rPr lang="sv-SE" smtClean="0"/>
              <a:t>‹#›</a:t>
            </a:fld>
            <a:endParaRPr lang="sv-SE"/>
          </a:p>
        </p:txBody>
      </p:sp>
      <p:sp>
        <p:nvSpPr>
          <p:cNvPr id="11" name="Text Placeholder 10"/>
          <p:cNvSpPr>
            <a:spLocks noGrp="1"/>
          </p:cNvSpPr>
          <p:nvPr>
            <p:ph type="body" sz="quarter" idx="13"/>
          </p:nvPr>
        </p:nvSpPr>
        <p:spPr>
          <a:xfrm>
            <a:off x="468000" y="1512000"/>
            <a:ext cx="5400000" cy="2196000"/>
          </a:xfrm>
        </p:spPr>
        <p:txBody>
          <a:bodyPr/>
          <a:lstStyle>
            <a:lvl1pPr marL="342900" indent="-342900">
              <a:buFont typeface="Arial" panose="020B0604020202020204" pitchFamily="34" charset="0"/>
              <a:buChar char="•"/>
              <a:defRPr lang="en-US" sz="2400" kern="1200" smtClean="0">
                <a:solidFill>
                  <a:schemeClr val="tx1"/>
                </a:solidFill>
                <a:latin typeface="Century Gothic" panose="020B0502020202020204" pitchFamily="34" charset="0"/>
                <a:ea typeface="+mn-ea"/>
                <a:cs typeface="+mn-cs"/>
              </a:defRPr>
            </a:lvl1pPr>
            <a:lvl2pPr marL="914400" indent="-4572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en-US" dirty="0"/>
              <a:t>Click to edit Master text style</a:t>
            </a:r>
          </a:p>
          <a:p>
            <a:pPr lvl="0"/>
            <a:r>
              <a:rPr lang="en-US" dirty="0"/>
              <a:t>Second level</a:t>
            </a:r>
          </a:p>
          <a:p>
            <a:pPr lvl="0"/>
            <a:r>
              <a:rPr lang="en-US" dirty="0"/>
              <a:t>Third level</a:t>
            </a:r>
          </a:p>
          <a:p>
            <a:pPr lvl="0"/>
            <a:r>
              <a:rPr lang="en-US" dirty="0"/>
              <a:t>Fourth level</a:t>
            </a:r>
          </a:p>
          <a:p>
            <a:pPr lvl="0"/>
            <a:r>
              <a:rPr lang="en-US" dirty="0"/>
              <a:t>Fifth level</a:t>
            </a:r>
            <a:endParaRPr lang="sv-SE" dirty="0"/>
          </a:p>
        </p:txBody>
      </p:sp>
    </p:spTree>
    <p:extLst>
      <p:ext uri="{BB962C8B-B14F-4D97-AF65-F5344CB8AC3E}">
        <p14:creationId xmlns:p14="http://schemas.microsoft.com/office/powerpoint/2010/main" val="27905841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ost I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C74CE6-B9F9-4AEA-8A11-E335EA8A72B5}" type="datetimeFigureOut">
              <a:rPr lang="sv-SE" smtClean="0"/>
              <a:t>2016-04-12</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FC80A6E8-2466-47AF-9A39-DCAAADCC3B01}" type="slidenum">
              <a:rPr lang="sv-SE" smtClean="0"/>
              <a:t>‹#›</a:t>
            </a:fld>
            <a:endParaRPr lang="sv-SE"/>
          </a:p>
        </p:txBody>
      </p:sp>
      <p:sp>
        <p:nvSpPr>
          <p:cNvPr id="7" name="Text Placeholder 11"/>
          <p:cNvSpPr>
            <a:spLocks noGrp="1"/>
          </p:cNvSpPr>
          <p:nvPr>
            <p:ph type="body" sz="quarter" idx="15" hasCustomPrompt="1"/>
          </p:nvPr>
        </p:nvSpPr>
        <p:spPr>
          <a:xfrm>
            <a:off x="2555776" y="771550"/>
            <a:ext cx="1584176" cy="288032"/>
          </a:xfrm>
          <a:prstGeom prst="rect">
            <a:avLst/>
          </a:prstGeom>
        </p:spPr>
        <p:txBody>
          <a:bodyPr/>
          <a:lstStyle>
            <a:lvl1pPr marL="0" indent="0">
              <a:buNone/>
              <a:defRPr sz="1800" cap="all" baseline="0"/>
            </a:lvl1pPr>
            <a:lvl2pPr>
              <a:defRPr sz="1800" cap="all" baseline="0"/>
            </a:lvl2pPr>
            <a:lvl3pPr>
              <a:defRPr sz="1800" cap="all" baseline="0"/>
            </a:lvl3pPr>
            <a:lvl4pPr>
              <a:defRPr sz="1800" cap="all" baseline="0"/>
            </a:lvl4pPr>
            <a:lvl5pPr>
              <a:defRPr sz="1800" cap="all" baseline="0"/>
            </a:lvl5pPr>
          </a:lstStyle>
          <a:p>
            <a:pPr lvl="0"/>
            <a:r>
              <a:rPr lang="en-US" dirty="0" err="1"/>
              <a:t>Kom</a:t>
            </a:r>
            <a:r>
              <a:rPr lang="en-US" dirty="0"/>
              <a:t> </a:t>
            </a:r>
            <a:r>
              <a:rPr lang="en-US" dirty="0" err="1"/>
              <a:t>ihåg</a:t>
            </a:r>
            <a:r>
              <a:rPr lang="en-US" dirty="0"/>
              <a:t> 1</a:t>
            </a:r>
          </a:p>
        </p:txBody>
      </p:sp>
      <p:sp>
        <p:nvSpPr>
          <p:cNvPr id="8" name="Text Placeholder 16"/>
          <p:cNvSpPr>
            <a:spLocks noGrp="1"/>
          </p:cNvSpPr>
          <p:nvPr>
            <p:ph type="body" sz="quarter" idx="16"/>
          </p:nvPr>
        </p:nvSpPr>
        <p:spPr>
          <a:xfrm>
            <a:off x="2555776" y="1059582"/>
            <a:ext cx="2520280" cy="1080120"/>
          </a:xfrm>
          <a:prstGeom prst="rect">
            <a:avLst/>
          </a:prstGeom>
        </p:spPr>
        <p:txBody>
          <a:bodyPr wrap="square">
            <a:normAutofit/>
          </a:bodyPr>
          <a:lstStyle>
            <a:lvl1pPr marL="0" indent="0">
              <a:buNone/>
              <a:defRPr lang="en-US" sz="2200" b="1" kern="1200" dirty="0" smtClean="0">
                <a:solidFill>
                  <a:schemeClr val="tx1"/>
                </a:solidFill>
                <a:latin typeface="Century Gothic" panose="020B0502020202020204" pitchFamily="34" charset="0"/>
                <a:ea typeface="+mn-ea"/>
                <a:cs typeface="+mn-cs"/>
              </a:defRPr>
            </a:lvl1pPr>
          </a:lstStyle>
          <a:p>
            <a:pPr lvl="0"/>
            <a:r>
              <a:rPr lang="en-US" dirty="0"/>
              <a:t>Click to edit Master text styles</a:t>
            </a:r>
          </a:p>
        </p:txBody>
      </p:sp>
      <p:sp>
        <p:nvSpPr>
          <p:cNvPr id="10" name="Text Placeholder 9"/>
          <p:cNvSpPr>
            <a:spLocks noGrp="1"/>
          </p:cNvSpPr>
          <p:nvPr>
            <p:ph type="body" sz="quarter" idx="17"/>
          </p:nvPr>
        </p:nvSpPr>
        <p:spPr>
          <a:xfrm>
            <a:off x="4139952" y="3003798"/>
            <a:ext cx="2520280" cy="1152128"/>
          </a:xfrm>
          <a:prstGeom prst="rect">
            <a:avLst/>
          </a:prstGeom>
        </p:spPr>
        <p:txBody>
          <a:bodyPr wrap="square">
            <a:normAutofit/>
          </a:bodyPr>
          <a:lstStyle>
            <a:lvl1pPr marL="0" indent="0">
              <a:buNone/>
              <a:defRPr lang="en-US" sz="2200" b="1" kern="1200" dirty="0" smtClean="0">
                <a:solidFill>
                  <a:schemeClr val="tx1"/>
                </a:solidFill>
                <a:latin typeface="Century Gothic" panose="020B0502020202020204" pitchFamily="34" charset="0"/>
                <a:ea typeface="+mn-ea"/>
                <a:cs typeface="+mn-cs"/>
              </a:defRPr>
            </a:lvl1pPr>
            <a:lvl2pPr>
              <a:defRPr lang="en-US" sz="2200" b="1" kern="1200" dirty="0" smtClean="0">
                <a:solidFill>
                  <a:schemeClr val="tx1"/>
                </a:solidFill>
                <a:latin typeface="Century Gothic" panose="020B0502020202020204" pitchFamily="34" charset="0"/>
                <a:ea typeface="+mn-ea"/>
                <a:cs typeface="+mn-cs"/>
              </a:defRPr>
            </a:lvl2pPr>
          </a:lstStyle>
          <a:p>
            <a:pPr lvl="0"/>
            <a:r>
              <a:rPr lang="en-US" dirty="0"/>
              <a:t>Click to edit Master text styles</a:t>
            </a:r>
          </a:p>
        </p:txBody>
      </p:sp>
      <p:sp>
        <p:nvSpPr>
          <p:cNvPr id="11" name="Text Placeholder 11"/>
          <p:cNvSpPr>
            <a:spLocks noGrp="1"/>
          </p:cNvSpPr>
          <p:nvPr>
            <p:ph type="body" sz="quarter" idx="18" hasCustomPrompt="1"/>
          </p:nvPr>
        </p:nvSpPr>
        <p:spPr>
          <a:xfrm>
            <a:off x="4139952" y="2715766"/>
            <a:ext cx="1584176" cy="288032"/>
          </a:xfrm>
          <a:prstGeom prst="rect">
            <a:avLst/>
          </a:prstGeom>
        </p:spPr>
        <p:txBody>
          <a:bodyPr/>
          <a:lstStyle>
            <a:lvl1pPr marL="0" indent="0">
              <a:buNone/>
              <a:defRPr sz="1800" cap="all" baseline="0"/>
            </a:lvl1pPr>
            <a:lvl2pPr>
              <a:defRPr sz="1800" cap="all" baseline="0"/>
            </a:lvl2pPr>
            <a:lvl3pPr>
              <a:defRPr sz="1800" cap="all" baseline="0"/>
            </a:lvl3pPr>
            <a:lvl4pPr>
              <a:defRPr sz="1800" cap="all" baseline="0"/>
            </a:lvl4pPr>
            <a:lvl5pPr>
              <a:defRPr sz="1800" cap="all" baseline="0"/>
            </a:lvl5pPr>
          </a:lstStyle>
          <a:p>
            <a:pPr lvl="0"/>
            <a:r>
              <a:rPr lang="en-US" dirty="0" err="1"/>
              <a:t>Kom</a:t>
            </a:r>
            <a:r>
              <a:rPr lang="en-US" dirty="0"/>
              <a:t> </a:t>
            </a:r>
            <a:r>
              <a:rPr lang="en-US" dirty="0" err="1"/>
              <a:t>ihåg</a:t>
            </a:r>
            <a:r>
              <a:rPr lang="en-US" dirty="0"/>
              <a:t> 2</a:t>
            </a:r>
          </a:p>
        </p:txBody>
      </p:sp>
    </p:spTree>
    <p:extLst>
      <p:ext uri="{BB962C8B-B14F-4D97-AF65-F5344CB8AC3E}">
        <p14:creationId xmlns:p14="http://schemas.microsoft.com/office/powerpoint/2010/main" val="41345667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ost I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C74CE6-B9F9-4AEA-8A11-E335EA8A72B5}" type="datetimeFigureOut">
              <a:rPr lang="sv-SE" smtClean="0"/>
              <a:t>2016-04-12</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FC80A6E8-2466-47AF-9A39-DCAAADCC3B01}" type="slidenum">
              <a:rPr lang="sv-SE" smtClean="0"/>
              <a:t>‹#›</a:t>
            </a:fld>
            <a:endParaRPr lang="sv-SE"/>
          </a:p>
        </p:txBody>
      </p:sp>
      <p:sp>
        <p:nvSpPr>
          <p:cNvPr id="12" name="Text Placeholder 11"/>
          <p:cNvSpPr>
            <a:spLocks noGrp="1"/>
          </p:cNvSpPr>
          <p:nvPr>
            <p:ph type="body" sz="quarter" idx="13" hasCustomPrompt="1"/>
          </p:nvPr>
        </p:nvSpPr>
        <p:spPr>
          <a:xfrm>
            <a:off x="1835696" y="1214631"/>
            <a:ext cx="1584176" cy="276999"/>
          </a:xfrm>
          <a:prstGeom prst="rect">
            <a:avLst/>
          </a:prstGeom>
        </p:spPr>
        <p:txBody>
          <a:bodyPr/>
          <a:lstStyle>
            <a:lvl1pPr marL="0" indent="0">
              <a:buNone/>
              <a:defRPr sz="1800" cap="all" baseline="0"/>
            </a:lvl1pPr>
            <a:lvl2pPr>
              <a:defRPr sz="1800" cap="all" baseline="0"/>
            </a:lvl2pPr>
            <a:lvl3pPr>
              <a:defRPr sz="1800" cap="all" baseline="0"/>
            </a:lvl3pPr>
            <a:lvl4pPr>
              <a:defRPr sz="1800" cap="all" baseline="0"/>
            </a:lvl4pPr>
            <a:lvl5pPr>
              <a:defRPr sz="1800" cap="all" baseline="0"/>
            </a:lvl5pPr>
          </a:lstStyle>
          <a:p>
            <a:pPr lvl="0"/>
            <a:r>
              <a:rPr lang="en-US" dirty="0" err="1"/>
              <a:t>Kom</a:t>
            </a:r>
            <a:r>
              <a:rPr lang="en-US" dirty="0"/>
              <a:t> </a:t>
            </a:r>
            <a:r>
              <a:rPr lang="en-US" dirty="0" err="1"/>
              <a:t>ihåg</a:t>
            </a:r>
            <a:r>
              <a:rPr lang="en-US" dirty="0"/>
              <a:t> 1</a:t>
            </a:r>
          </a:p>
        </p:txBody>
      </p:sp>
      <p:sp>
        <p:nvSpPr>
          <p:cNvPr id="14" name="Text Placeholder 13"/>
          <p:cNvSpPr>
            <a:spLocks noGrp="1"/>
          </p:cNvSpPr>
          <p:nvPr>
            <p:ph type="body" sz="quarter" idx="14"/>
          </p:nvPr>
        </p:nvSpPr>
        <p:spPr>
          <a:xfrm>
            <a:off x="1835696" y="1491630"/>
            <a:ext cx="2376264" cy="936104"/>
          </a:xfrm>
          <a:prstGeom prst="rect">
            <a:avLst/>
          </a:prstGeom>
        </p:spPr>
        <p:txBody>
          <a:bodyPr wrap="square">
            <a:normAutofit/>
          </a:bodyPr>
          <a:lstStyle>
            <a:lvl1pPr marL="0" indent="0">
              <a:spcBef>
                <a:spcPts val="0"/>
              </a:spcBef>
              <a:buNone/>
              <a:defRPr sz="2200" b="1"/>
            </a:lvl1pPr>
            <a:lvl2pPr>
              <a:defRPr sz="2400" b="1"/>
            </a:lvl2pPr>
            <a:lvl3pPr>
              <a:defRPr sz="2400" b="1"/>
            </a:lvl3pPr>
            <a:lvl4pPr>
              <a:defRPr sz="2400" b="1"/>
            </a:lvl4pPr>
            <a:lvl5pPr>
              <a:defRPr sz="2400" b="1"/>
            </a:lvl5pPr>
          </a:lstStyle>
          <a:p>
            <a:pPr lvl="0"/>
            <a:r>
              <a:rPr lang="en-US" dirty="0"/>
              <a:t>Click to edit Master text styles</a:t>
            </a:r>
          </a:p>
        </p:txBody>
      </p:sp>
      <p:sp>
        <p:nvSpPr>
          <p:cNvPr id="15" name="Text Placeholder 11"/>
          <p:cNvSpPr>
            <a:spLocks noGrp="1"/>
          </p:cNvSpPr>
          <p:nvPr>
            <p:ph type="body" sz="quarter" idx="15" hasCustomPrompt="1"/>
          </p:nvPr>
        </p:nvSpPr>
        <p:spPr>
          <a:xfrm>
            <a:off x="5076056" y="1203598"/>
            <a:ext cx="1728192" cy="288032"/>
          </a:xfrm>
          <a:prstGeom prst="rect">
            <a:avLst/>
          </a:prstGeom>
        </p:spPr>
        <p:txBody>
          <a:bodyPr/>
          <a:lstStyle>
            <a:lvl1pPr marL="0" indent="0">
              <a:buNone/>
              <a:defRPr sz="1800" cap="all" baseline="0"/>
            </a:lvl1pPr>
            <a:lvl2pPr>
              <a:defRPr sz="1800" cap="all" baseline="0"/>
            </a:lvl2pPr>
            <a:lvl3pPr>
              <a:defRPr sz="1800" cap="all" baseline="0"/>
            </a:lvl3pPr>
            <a:lvl4pPr>
              <a:defRPr sz="1800" cap="all" baseline="0"/>
            </a:lvl4pPr>
            <a:lvl5pPr>
              <a:defRPr sz="1800" cap="all" baseline="0"/>
            </a:lvl5pPr>
          </a:lstStyle>
          <a:p>
            <a:pPr lvl="0"/>
            <a:r>
              <a:rPr lang="en-US" dirty="0" err="1"/>
              <a:t>Kom</a:t>
            </a:r>
            <a:r>
              <a:rPr lang="en-US" dirty="0"/>
              <a:t> </a:t>
            </a:r>
            <a:r>
              <a:rPr lang="en-US" dirty="0" err="1"/>
              <a:t>ihåg</a:t>
            </a:r>
            <a:r>
              <a:rPr lang="en-US" dirty="0"/>
              <a:t> 2</a:t>
            </a:r>
          </a:p>
        </p:txBody>
      </p:sp>
      <p:sp>
        <p:nvSpPr>
          <p:cNvPr id="17" name="Text Placeholder 16"/>
          <p:cNvSpPr>
            <a:spLocks noGrp="1"/>
          </p:cNvSpPr>
          <p:nvPr>
            <p:ph type="body" sz="quarter" idx="16"/>
          </p:nvPr>
        </p:nvSpPr>
        <p:spPr>
          <a:xfrm>
            <a:off x="5076056" y="1491630"/>
            <a:ext cx="2304256" cy="936104"/>
          </a:xfrm>
          <a:prstGeom prst="rect">
            <a:avLst/>
          </a:prstGeom>
        </p:spPr>
        <p:txBody>
          <a:bodyPr wrap="square">
            <a:normAutofit/>
          </a:bodyPr>
          <a:lstStyle>
            <a:lvl1pPr marL="0" indent="0">
              <a:buNone/>
              <a:defRPr lang="en-US" sz="2200" b="1" kern="1200" dirty="0" smtClean="0">
                <a:solidFill>
                  <a:schemeClr val="tx1"/>
                </a:solidFill>
                <a:latin typeface="Century Gothic" panose="020B0502020202020204" pitchFamily="34" charset="0"/>
                <a:ea typeface="+mn-ea"/>
                <a:cs typeface="+mn-cs"/>
              </a:defRPr>
            </a:lvl1pPr>
          </a:lstStyle>
          <a:p>
            <a:pPr lvl="0"/>
            <a:r>
              <a:rPr lang="en-US" dirty="0"/>
              <a:t>Click to edit Master text styles</a:t>
            </a:r>
          </a:p>
        </p:txBody>
      </p:sp>
      <p:sp>
        <p:nvSpPr>
          <p:cNvPr id="19" name="Text Placeholder 18"/>
          <p:cNvSpPr>
            <a:spLocks noGrp="1"/>
          </p:cNvSpPr>
          <p:nvPr>
            <p:ph type="body" sz="quarter" idx="17"/>
          </p:nvPr>
        </p:nvSpPr>
        <p:spPr>
          <a:xfrm>
            <a:off x="3491880" y="3363838"/>
            <a:ext cx="2376264" cy="1008112"/>
          </a:xfrm>
          <a:prstGeom prst="rect">
            <a:avLst/>
          </a:prstGeom>
        </p:spPr>
        <p:txBody>
          <a:bodyPr wrap="square">
            <a:normAutofit/>
          </a:bodyPr>
          <a:lstStyle>
            <a:lvl1pPr marL="0" indent="0">
              <a:buNone/>
              <a:defRPr lang="en-US" sz="2200" b="1" kern="1200" smtClean="0">
                <a:solidFill>
                  <a:schemeClr val="tx1"/>
                </a:solidFill>
                <a:latin typeface="Century Gothic" panose="020B0502020202020204" pitchFamily="34" charset="0"/>
                <a:ea typeface="+mn-ea"/>
                <a:cs typeface="+mn-cs"/>
              </a:defRPr>
            </a:lvl1pPr>
          </a:lstStyle>
          <a:p>
            <a:pPr lvl="0"/>
            <a:r>
              <a:rPr lang="en-US" dirty="0"/>
              <a:t>Click to edit Master text styles</a:t>
            </a:r>
          </a:p>
        </p:txBody>
      </p:sp>
      <p:sp>
        <p:nvSpPr>
          <p:cNvPr id="20" name="Text Placeholder 11"/>
          <p:cNvSpPr>
            <a:spLocks noGrp="1"/>
          </p:cNvSpPr>
          <p:nvPr>
            <p:ph type="body" sz="quarter" idx="18" hasCustomPrompt="1"/>
          </p:nvPr>
        </p:nvSpPr>
        <p:spPr>
          <a:xfrm>
            <a:off x="3535957" y="3075806"/>
            <a:ext cx="1656184" cy="276999"/>
          </a:xfrm>
          <a:prstGeom prst="rect">
            <a:avLst/>
          </a:prstGeom>
        </p:spPr>
        <p:txBody>
          <a:bodyPr/>
          <a:lstStyle>
            <a:lvl1pPr marL="0" indent="0">
              <a:buNone/>
              <a:defRPr sz="1800" cap="all" baseline="0"/>
            </a:lvl1pPr>
            <a:lvl2pPr>
              <a:defRPr sz="1800" cap="all" baseline="0"/>
            </a:lvl2pPr>
            <a:lvl3pPr>
              <a:defRPr sz="1800" cap="all" baseline="0"/>
            </a:lvl3pPr>
            <a:lvl4pPr>
              <a:defRPr sz="1800" cap="all" baseline="0"/>
            </a:lvl4pPr>
            <a:lvl5pPr>
              <a:defRPr sz="1800" cap="all" baseline="0"/>
            </a:lvl5pPr>
          </a:lstStyle>
          <a:p>
            <a:pPr lvl="0"/>
            <a:r>
              <a:rPr lang="en-US" dirty="0" err="1"/>
              <a:t>Kom</a:t>
            </a:r>
            <a:r>
              <a:rPr lang="en-US" dirty="0"/>
              <a:t> </a:t>
            </a:r>
            <a:r>
              <a:rPr lang="en-US" dirty="0" err="1"/>
              <a:t>ihåg</a:t>
            </a:r>
            <a:r>
              <a:rPr lang="en-US" dirty="0"/>
              <a:t> 3</a:t>
            </a:r>
          </a:p>
        </p:txBody>
      </p:sp>
    </p:spTree>
    <p:extLst>
      <p:ext uri="{BB962C8B-B14F-4D97-AF65-F5344CB8AC3E}">
        <p14:creationId xmlns:p14="http://schemas.microsoft.com/office/powerpoint/2010/main" val="13775568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8C74CE6-B9F9-4AEA-8A11-E335EA8A72B5}" type="datetimeFigureOut">
              <a:rPr lang="sv-SE" smtClean="0"/>
              <a:t>2016-04-12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C80A6E8-2466-47AF-9A39-DCAAADCC3B01}" type="slidenum">
              <a:rPr lang="sv-SE" smtClean="0"/>
              <a:t>‹#›</a:t>
            </a:fld>
            <a:endParaRPr lang="sv-SE"/>
          </a:p>
        </p:txBody>
      </p:sp>
    </p:spTree>
    <p:extLst>
      <p:ext uri="{BB962C8B-B14F-4D97-AF65-F5344CB8AC3E}">
        <p14:creationId xmlns:p14="http://schemas.microsoft.com/office/powerpoint/2010/main" val="14181931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ack_layout">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3923928" y="3651870"/>
            <a:ext cx="4896544" cy="1152128"/>
          </a:xfrm>
          <a:prstGeom prst="rect">
            <a:avLst/>
          </a:prstGeom>
        </p:spPr>
        <p:txBody>
          <a:bodyPr lIns="0" tIns="0" rIns="0" bIns="0"/>
          <a:lstStyle>
            <a:lvl1pPr marL="0" indent="0">
              <a:buFont typeface="Arial" panose="020B0604020202020204" pitchFamily="34" charset="0"/>
              <a:buNone/>
              <a:defRPr lang="en-US" sz="3600" b="1" kern="1200" smtClean="0">
                <a:solidFill>
                  <a:schemeClr val="tx1"/>
                </a:solidFill>
                <a:latin typeface="Century Gothic" panose="020B0502020202020204" pitchFamily="34" charset="0"/>
                <a:ea typeface="+mn-ea"/>
                <a:cs typeface="+mn-cs"/>
              </a:defRPr>
            </a:lvl1pPr>
            <a:lvl2pPr marL="914400" indent="-4572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en-US" dirty="0"/>
              <a:t>Click to edit Master text style</a:t>
            </a:r>
          </a:p>
        </p:txBody>
      </p:sp>
    </p:spTree>
    <p:extLst>
      <p:ext uri="{BB962C8B-B14F-4D97-AF65-F5344CB8AC3E}">
        <p14:creationId xmlns:p14="http://schemas.microsoft.com/office/powerpoint/2010/main" val="21553658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pter start">
    <p:spTree>
      <p:nvGrpSpPr>
        <p:cNvPr id="1" name=""/>
        <p:cNvGrpSpPr/>
        <p:nvPr/>
      </p:nvGrpSpPr>
      <p:grpSpPr>
        <a:xfrm>
          <a:off x="0" y="0"/>
          <a:ext cx="0" cy="0"/>
          <a:chOff x="0" y="0"/>
          <a:chExt cx="0" cy="0"/>
        </a:xfrm>
      </p:grpSpPr>
      <p:sp>
        <p:nvSpPr>
          <p:cNvPr id="2" name="Title 1"/>
          <p:cNvSpPr>
            <a:spLocks noGrp="1"/>
          </p:cNvSpPr>
          <p:nvPr>
            <p:ph type="ctrTitle"/>
          </p:nvPr>
        </p:nvSpPr>
        <p:spPr>
          <a:xfrm>
            <a:off x="828000" y="1562400"/>
            <a:ext cx="7488000" cy="1728000"/>
          </a:xfrm>
        </p:spPr>
        <p:txBody>
          <a:bodyPr wrap="square">
            <a:noAutofit/>
          </a:bodyPr>
          <a:lstStyle>
            <a:lvl1pPr algn="l">
              <a:defRPr/>
            </a:lvl1pPr>
          </a:lstStyle>
          <a:p>
            <a:r>
              <a:rPr lang="en-US" dirty="0"/>
              <a:t>Click to edit Master title style</a:t>
            </a:r>
            <a:endParaRPr lang="sv-SE" dirty="0"/>
          </a:p>
        </p:txBody>
      </p:sp>
      <p:sp>
        <p:nvSpPr>
          <p:cNvPr id="4" name="Date Placeholder 3"/>
          <p:cNvSpPr>
            <a:spLocks noGrp="1"/>
          </p:cNvSpPr>
          <p:nvPr>
            <p:ph type="dt" sz="half" idx="10"/>
          </p:nvPr>
        </p:nvSpPr>
        <p:spPr/>
        <p:txBody>
          <a:bodyPr/>
          <a:lstStyle/>
          <a:p>
            <a:fld id="{88C74CE6-B9F9-4AEA-8A11-E335EA8A72B5}" type="datetimeFigureOut">
              <a:rPr lang="sv-SE" smtClean="0">
                <a:solidFill>
                  <a:prstClr val="black">
                    <a:tint val="75000"/>
                  </a:prstClr>
                </a:solidFill>
              </a:rPr>
              <a:pPr/>
              <a:t>2016-04-12</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FC80A6E8-2466-47AF-9A39-DCAAADCC3B01}"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569061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gHeader_bullet">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lstStyle/>
          <a:p>
            <a:r>
              <a:rPr lang="en-US" dirty="0"/>
              <a:t>Click to edit Master title style</a:t>
            </a:r>
            <a:endParaRPr lang="sv-SE" dirty="0"/>
          </a:p>
        </p:txBody>
      </p:sp>
      <p:sp>
        <p:nvSpPr>
          <p:cNvPr id="4" name="Date Placeholder 3"/>
          <p:cNvSpPr>
            <a:spLocks noGrp="1"/>
          </p:cNvSpPr>
          <p:nvPr>
            <p:ph type="dt" sz="half" idx="10"/>
          </p:nvPr>
        </p:nvSpPr>
        <p:spPr/>
        <p:txBody>
          <a:bodyPr/>
          <a:lstStyle/>
          <a:p>
            <a:fld id="{88C74CE6-B9F9-4AEA-8A11-E335EA8A72B5}" type="datetimeFigureOut">
              <a:rPr lang="sv-SE" smtClean="0">
                <a:solidFill>
                  <a:prstClr val="black">
                    <a:tint val="75000"/>
                  </a:prstClr>
                </a:solidFill>
              </a:rPr>
              <a:pPr/>
              <a:t>2016-04-12</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FC80A6E8-2466-47AF-9A39-DCAAADCC3B01}" type="slidenum">
              <a:rPr lang="sv-SE" smtClean="0">
                <a:solidFill>
                  <a:prstClr val="black">
                    <a:tint val="75000"/>
                  </a:prstClr>
                </a:solidFill>
              </a:rPr>
              <a:pPr/>
              <a:t>‹#›</a:t>
            </a:fld>
            <a:endParaRPr lang="sv-SE">
              <a:solidFill>
                <a:prstClr val="black">
                  <a:tint val="75000"/>
                </a:prstClr>
              </a:solidFill>
            </a:endParaRPr>
          </a:p>
        </p:txBody>
      </p:sp>
      <p:sp>
        <p:nvSpPr>
          <p:cNvPr id="11" name="Text Placeholder 10"/>
          <p:cNvSpPr>
            <a:spLocks noGrp="1"/>
          </p:cNvSpPr>
          <p:nvPr>
            <p:ph type="body" sz="quarter" idx="13"/>
          </p:nvPr>
        </p:nvSpPr>
        <p:spPr>
          <a:xfrm>
            <a:off x="468000" y="1512000"/>
            <a:ext cx="5400000" cy="2196000"/>
          </a:xfrm>
        </p:spPr>
        <p:txBody>
          <a:bodyPr/>
          <a:lstStyle>
            <a:lvl1pPr marL="342900" indent="-342900">
              <a:buFont typeface="Arial" panose="020B0604020202020204" pitchFamily="34" charset="0"/>
              <a:buChar char="•"/>
              <a:defRPr lang="en-US" sz="2400" kern="1200" smtClean="0">
                <a:solidFill>
                  <a:schemeClr val="tx1"/>
                </a:solidFill>
                <a:latin typeface="Century Gothic" panose="020B0502020202020204" pitchFamily="34" charset="0"/>
                <a:ea typeface="+mn-ea"/>
                <a:cs typeface="+mn-cs"/>
              </a:defRPr>
            </a:lvl1pPr>
            <a:lvl2pPr marL="914400" indent="-4572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en-US" dirty="0"/>
              <a:t>Click to edit Master text style</a:t>
            </a:r>
          </a:p>
          <a:p>
            <a:pPr lvl="0"/>
            <a:r>
              <a:rPr lang="en-US" dirty="0"/>
              <a:t>Second level</a:t>
            </a:r>
          </a:p>
          <a:p>
            <a:pPr lvl="0"/>
            <a:r>
              <a:rPr lang="en-US" dirty="0"/>
              <a:t>Third level</a:t>
            </a:r>
          </a:p>
          <a:p>
            <a:pPr lvl="0"/>
            <a:r>
              <a:rPr lang="en-US" dirty="0"/>
              <a:t>Fourth level</a:t>
            </a:r>
          </a:p>
          <a:p>
            <a:pPr lvl="0"/>
            <a:r>
              <a:rPr lang="en-US" dirty="0"/>
              <a:t>Fifth level</a:t>
            </a:r>
            <a:endParaRPr lang="sv-SE" dirty="0"/>
          </a:p>
        </p:txBody>
      </p:sp>
    </p:spTree>
    <p:extLst>
      <p:ext uri="{BB962C8B-B14F-4D97-AF65-F5344CB8AC3E}">
        <p14:creationId xmlns:p14="http://schemas.microsoft.com/office/powerpoint/2010/main" val="39496180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gHeader_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sv-SE" dirty="0"/>
          </a:p>
        </p:txBody>
      </p:sp>
      <p:sp>
        <p:nvSpPr>
          <p:cNvPr id="4" name="Date Placeholder 3"/>
          <p:cNvSpPr>
            <a:spLocks noGrp="1"/>
          </p:cNvSpPr>
          <p:nvPr>
            <p:ph type="dt" sz="half" idx="10"/>
          </p:nvPr>
        </p:nvSpPr>
        <p:spPr/>
        <p:txBody>
          <a:bodyPr/>
          <a:lstStyle/>
          <a:p>
            <a:fld id="{88C74CE6-B9F9-4AEA-8A11-E335EA8A72B5}" type="datetimeFigureOut">
              <a:rPr lang="sv-SE" smtClean="0">
                <a:solidFill>
                  <a:prstClr val="black">
                    <a:tint val="75000"/>
                  </a:prstClr>
                </a:solidFill>
              </a:rPr>
              <a:pPr/>
              <a:t>2016-04-12</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FC80A6E8-2466-47AF-9A39-DCAAADCC3B01}" type="slidenum">
              <a:rPr lang="sv-SE" smtClean="0">
                <a:solidFill>
                  <a:prstClr val="black">
                    <a:tint val="75000"/>
                  </a:prstClr>
                </a:solidFill>
              </a:rPr>
              <a:pPr/>
              <a:t>‹#›</a:t>
            </a:fld>
            <a:endParaRPr lang="sv-SE">
              <a:solidFill>
                <a:prstClr val="black">
                  <a:tint val="75000"/>
                </a:prstClr>
              </a:solidFill>
            </a:endParaRPr>
          </a:p>
        </p:txBody>
      </p:sp>
      <p:sp>
        <p:nvSpPr>
          <p:cNvPr id="11" name="Text Placeholder 10"/>
          <p:cNvSpPr>
            <a:spLocks noGrp="1"/>
          </p:cNvSpPr>
          <p:nvPr>
            <p:ph type="body" sz="quarter" idx="13"/>
          </p:nvPr>
        </p:nvSpPr>
        <p:spPr>
          <a:xfrm>
            <a:off x="468000" y="1512000"/>
            <a:ext cx="5400000" cy="2520000"/>
          </a:xfrm>
        </p:spPr>
        <p:txBody>
          <a:bodyPr/>
          <a:lstStyle>
            <a:lvl1pPr marL="0" indent="0">
              <a:buFont typeface="Arial" panose="020B0604020202020204" pitchFamily="34" charset="0"/>
              <a:buNone/>
              <a:defRPr lang="en-US" sz="2400" kern="1200" smtClean="0">
                <a:solidFill>
                  <a:schemeClr val="tx1"/>
                </a:solidFill>
                <a:latin typeface="Century Gothic" panose="020B0502020202020204" pitchFamily="34" charset="0"/>
                <a:ea typeface="+mn-ea"/>
                <a:cs typeface="+mn-cs"/>
              </a:defRPr>
            </a:lvl1pPr>
            <a:lvl2pPr marL="914400" indent="-4572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en-US" dirty="0"/>
              <a:t>Click to edit Master text style</a:t>
            </a:r>
          </a:p>
          <a:p>
            <a:pPr lvl="0"/>
            <a:r>
              <a:rPr lang="en-US" dirty="0"/>
              <a:t>Second level</a:t>
            </a:r>
          </a:p>
          <a:p>
            <a:pPr lvl="0"/>
            <a:r>
              <a:rPr lang="en-US" dirty="0"/>
              <a:t>Third level</a:t>
            </a:r>
          </a:p>
          <a:p>
            <a:pPr lvl="0"/>
            <a:r>
              <a:rPr lang="en-US" dirty="0"/>
              <a:t>Fourth level</a:t>
            </a:r>
          </a:p>
          <a:p>
            <a:pPr lvl="0"/>
            <a:r>
              <a:rPr lang="en-US" dirty="0"/>
              <a:t>Fifth level</a:t>
            </a:r>
            <a:endParaRPr lang="sv-SE" dirty="0"/>
          </a:p>
        </p:txBody>
      </p:sp>
    </p:spTree>
    <p:extLst>
      <p:ext uri="{BB962C8B-B14F-4D97-AF65-F5344CB8AC3E}">
        <p14:creationId xmlns:p14="http://schemas.microsoft.com/office/powerpoint/2010/main" val="3144662587"/>
      </p:ext>
    </p:extLst>
  </p:cSld>
  <p:clrMapOvr>
    <a:masterClrMapping/>
  </p:clrMapOvr>
  <p:extLst mod="1">
    <p:ext uri="{DCECCB84-F9BA-43D5-87BE-67443E8EF086}">
      <p15:sldGuideLst xmlns:p15="http://schemas.microsoft.com/office/powerpoint/2012/main">
        <p15:guide id="1" orient="horz" pos="2544">
          <p15:clr>
            <a:srgbClr val="FBAE40"/>
          </p15:clr>
        </p15:guide>
        <p15:guide id="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Header_bullet_pic_landscacpe">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lstStyle/>
          <a:p>
            <a:r>
              <a:rPr lang="en-US" dirty="0"/>
              <a:t>Click to edit Master title style</a:t>
            </a:r>
            <a:endParaRPr lang="sv-SE" dirty="0"/>
          </a:p>
        </p:txBody>
      </p:sp>
      <p:sp>
        <p:nvSpPr>
          <p:cNvPr id="4" name="Date Placeholder 3"/>
          <p:cNvSpPr>
            <a:spLocks noGrp="1"/>
          </p:cNvSpPr>
          <p:nvPr>
            <p:ph type="dt" sz="half" idx="10"/>
          </p:nvPr>
        </p:nvSpPr>
        <p:spPr/>
        <p:txBody>
          <a:bodyPr/>
          <a:lstStyle/>
          <a:p>
            <a:fld id="{88C74CE6-B9F9-4AEA-8A11-E335EA8A72B5}" type="datetimeFigureOut">
              <a:rPr lang="sv-SE" smtClean="0">
                <a:solidFill>
                  <a:prstClr val="black">
                    <a:tint val="75000"/>
                  </a:prstClr>
                </a:solidFill>
              </a:rPr>
              <a:pPr/>
              <a:t>2016-04-12</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FC80A6E8-2466-47AF-9A39-DCAAADCC3B01}" type="slidenum">
              <a:rPr lang="sv-SE" smtClean="0">
                <a:solidFill>
                  <a:prstClr val="black">
                    <a:tint val="75000"/>
                  </a:prstClr>
                </a:solidFill>
              </a:rPr>
              <a:pPr/>
              <a:t>‹#›</a:t>
            </a:fld>
            <a:endParaRPr lang="sv-SE">
              <a:solidFill>
                <a:prstClr val="black">
                  <a:tint val="75000"/>
                </a:prstClr>
              </a:solidFill>
            </a:endParaRPr>
          </a:p>
        </p:txBody>
      </p:sp>
      <p:sp>
        <p:nvSpPr>
          <p:cNvPr id="11" name="Text Placeholder 10"/>
          <p:cNvSpPr>
            <a:spLocks noGrp="1"/>
          </p:cNvSpPr>
          <p:nvPr>
            <p:ph type="body" sz="quarter" idx="13"/>
          </p:nvPr>
        </p:nvSpPr>
        <p:spPr>
          <a:xfrm>
            <a:off x="468000" y="1512000"/>
            <a:ext cx="4320024" cy="2196000"/>
          </a:xfrm>
        </p:spPr>
        <p:txBody>
          <a:bodyPr/>
          <a:lstStyle>
            <a:lvl1pPr marL="342900" indent="-342900">
              <a:buFont typeface="Arial" panose="020B0604020202020204" pitchFamily="34" charset="0"/>
              <a:buChar char="•"/>
              <a:defRPr lang="en-US" sz="2400" kern="1200" smtClean="0">
                <a:solidFill>
                  <a:schemeClr val="tx1"/>
                </a:solidFill>
                <a:latin typeface="Century Gothic" panose="020B0502020202020204" pitchFamily="34" charset="0"/>
                <a:ea typeface="+mn-ea"/>
                <a:cs typeface="+mn-cs"/>
              </a:defRPr>
            </a:lvl1pPr>
            <a:lvl2pPr marL="914400" indent="-4572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en-US" dirty="0"/>
              <a:t>Click to edit Master text style</a:t>
            </a:r>
          </a:p>
          <a:p>
            <a:pPr lvl="0"/>
            <a:r>
              <a:rPr lang="en-US" dirty="0"/>
              <a:t>Second level</a:t>
            </a:r>
          </a:p>
          <a:p>
            <a:pPr lvl="0"/>
            <a:r>
              <a:rPr lang="en-US" dirty="0"/>
              <a:t>Third level</a:t>
            </a:r>
          </a:p>
          <a:p>
            <a:pPr lvl="0"/>
            <a:r>
              <a:rPr lang="en-US" dirty="0"/>
              <a:t>Fourth level</a:t>
            </a:r>
          </a:p>
          <a:p>
            <a:pPr lvl="0"/>
            <a:r>
              <a:rPr lang="en-US" dirty="0"/>
              <a:t>Fifth level</a:t>
            </a:r>
            <a:endParaRPr lang="sv-SE" dirty="0"/>
          </a:p>
        </p:txBody>
      </p:sp>
      <p:sp>
        <p:nvSpPr>
          <p:cNvPr id="8" name="Picture Placeholder 7"/>
          <p:cNvSpPr>
            <a:spLocks noGrp="1"/>
          </p:cNvSpPr>
          <p:nvPr>
            <p:ph type="pic" sz="quarter" idx="14"/>
          </p:nvPr>
        </p:nvSpPr>
        <p:spPr>
          <a:xfrm>
            <a:off x="5364163" y="1511300"/>
            <a:ext cx="3779837" cy="2644775"/>
          </a:xfrm>
        </p:spPr>
        <p:txBody>
          <a:bodyPr/>
          <a:lstStyle/>
          <a:p>
            <a:endParaRPr lang="sv-SE" dirty="0"/>
          </a:p>
        </p:txBody>
      </p:sp>
    </p:spTree>
    <p:extLst>
      <p:ext uri="{BB962C8B-B14F-4D97-AF65-F5344CB8AC3E}">
        <p14:creationId xmlns:p14="http://schemas.microsoft.com/office/powerpoint/2010/main" val="26629594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Header_bullet_pic_portrait">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lstStyle/>
          <a:p>
            <a:r>
              <a:rPr lang="en-US" dirty="0"/>
              <a:t>Click to edit Master title style</a:t>
            </a:r>
            <a:endParaRPr lang="sv-SE" dirty="0"/>
          </a:p>
        </p:txBody>
      </p:sp>
      <p:sp>
        <p:nvSpPr>
          <p:cNvPr id="4" name="Date Placeholder 3"/>
          <p:cNvSpPr>
            <a:spLocks noGrp="1"/>
          </p:cNvSpPr>
          <p:nvPr>
            <p:ph type="dt" sz="half" idx="10"/>
          </p:nvPr>
        </p:nvSpPr>
        <p:spPr/>
        <p:txBody>
          <a:bodyPr/>
          <a:lstStyle/>
          <a:p>
            <a:fld id="{88C74CE6-B9F9-4AEA-8A11-E335EA8A72B5}" type="datetimeFigureOut">
              <a:rPr lang="sv-SE" smtClean="0">
                <a:solidFill>
                  <a:prstClr val="black">
                    <a:tint val="75000"/>
                  </a:prstClr>
                </a:solidFill>
              </a:rPr>
              <a:pPr/>
              <a:t>2016-04-12</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FC80A6E8-2466-47AF-9A39-DCAAADCC3B01}" type="slidenum">
              <a:rPr lang="sv-SE" smtClean="0">
                <a:solidFill>
                  <a:prstClr val="black">
                    <a:tint val="75000"/>
                  </a:prstClr>
                </a:solidFill>
              </a:rPr>
              <a:pPr/>
              <a:t>‹#›</a:t>
            </a:fld>
            <a:endParaRPr lang="sv-SE">
              <a:solidFill>
                <a:prstClr val="black">
                  <a:tint val="75000"/>
                </a:prstClr>
              </a:solidFill>
            </a:endParaRPr>
          </a:p>
        </p:txBody>
      </p:sp>
      <p:sp>
        <p:nvSpPr>
          <p:cNvPr id="11" name="Text Placeholder 10"/>
          <p:cNvSpPr>
            <a:spLocks noGrp="1"/>
          </p:cNvSpPr>
          <p:nvPr>
            <p:ph type="body" sz="quarter" idx="13"/>
          </p:nvPr>
        </p:nvSpPr>
        <p:spPr>
          <a:xfrm>
            <a:off x="468000" y="1512000"/>
            <a:ext cx="5400000" cy="2196000"/>
          </a:xfrm>
        </p:spPr>
        <p:txBody>
          <a:bodyPr/>
          <a:lstStyle>
            <a:lvl1pPr marL="342900" indent="-342900">
              <a:buFont typeface="Arial" panose="020B0604020202020204" pitchFamily="34" charset="0"/>
              <a:buChar char="•"/>
              <a:defRPr lang="en-US" sz="2400" kern="1200" smtClean="0">
                <a:solidFill>
                  <a:schemeClr val="tx1"/>
                </a:solidFill>
                <a:latin typeface="Century Gothic" panose="020B0502020202020204" pitchFamily="34" charset="0"/>
                <a:ea typeface="+mn-ea"/>
                <a:cs typeface="+mn-cs"/>
              </a:defRPr>
            </a:lvl1pPr>
            <a:lvl2pPr marL="914400" indent="-4572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en-US" dirty="0"/>
              <a:t>Click to edit Master text style</a:t>
            </a:r>
          </a:p>
          <a:p>
            <a:pPr lvl="0"/>
            <a:r>
              <a:rPr lang="en-US" dirty="0"/>
              <a:t>Second level</a:t>
            </a:r>
          </a:p>
          <a:p>
            <a:pPr lvl="0"/>
            <a:r>
              <a:rPr lang="en-US" dirty="0"/>
              <a:t>Third level</a:t>
            </a:r>
          </a:p>
          <a:p>
            <a:pPr lvl="0"/>
            <a:r>
              <a:rPr lang="en-US" dirty="0"/>
              <a:t>Fourth level</a:t>
            </a:r>
          </a:p>
          <a:p>
            <a:pPr lvl="0"/>
            <a:r>
              <a:rPr lang="en-US" dirty="0"/>
              <a:t>Fifth level</a:t>
            </a:r>
            <a:endParaRPr lang="sv-SE" dirty="0"/>
          </a:p>
        </p:txBody>
      </p:sp>
      <p:sp>
        <p:nvSpPr>
          <p:cNvPr id="8" name="Picture Placeholder 7"/>
          <p:cNvSpPr>
            <a:spLocks noGrp="1"/>
          </p:cNvSpPr>
          <p:nvPr>
            <p:ph type="pic" sz="quarter" idx="14"/>
          </p:nvPr>
        </p:nvSpPr>
        <p:spPr>
          <a:xfrm>
            <a:off x="6516688" y="1511300"/>
            <a:ext cx="2627312" cy="2894013"/>
          </a:xfrm>
        </p:spPr>
        <p:txBody>
          <a:bodyPr/>
          <a:lstStyle/>
          <a:p>
            <a:endParaRPr lang="sv-SE"/>
          </a:p>
        </p:txBody>
      </p:sp>
    </p:spTree>
    <p:extLst>
      <p:ext uri="{BB962C8B-B14F-4D97-AF65-F5344CB8AC3E}">
        <p14:creationId xmlns:p14="http://schemas.microsoft.com/office/powerpoint/2010/main" val="33000502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Header_sub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sv-SE" dirty="0"/>
          </a:p>
        </p:txBody>
      </p:sp>
      <p:sp>
        <p:nvSpPr>
          <p:cNvPr id="4" name="Date Placeholder 3"/>
          <p:cNvSpPr>
            <a:spLocks noGrp="1"/>
          </p:cNvSpPr>
          <p:nvPr>
            <p:ph type="dt" sz="half" idx="10"/>
          </p:nvPr>
        </p:nvSpPr>
        <p:spPr/>
        <p:txBody>
          <a:bodyPr/>
          <a:lstStyle/>
          <a:p>
            <a:fld id="{88C74CE6-B9F9-4AEA-8A11-E335EA8A72B5}" type="datetimeFigureOut">
              <a:rPr lang="sv-SE" smtClean="0">
                <a:solidFill>
                  <a:prstClr val="black">
                    <a:tint val="75000"/>
                  </a:prstClr>
                </a:solidFill>
              </a:rPr>
              <a:pPr/>
              <a:t>2016-04-12</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FC80A6E8-2466-47AF-9A39-DCAAADCC3B01}" type="slidenum">
              <a:rPr lang="sv-SE" smtClean="0">
                <a:solidFill>
                  <a:prstClr val="black">
                    <a:tint val="75000"/>
                  </a:prstClr>
                </a:solidFill>
              </a:rPr>
              <a:pPr/>
              <a:t>‹#›</a:t>
            </a:fld>
            <a:endParaRPr lang="sv-SE">
              <a:solidFill>
                <a:prstClr val="black">
                  <a:tint val="75000"/>
                </a:prstClr>
              </a:solidFill>
            </a:endParaRPr>
          </a:p>
        </p:txBody>
      </p:sp>
      <p:cxnSp>
        <p:nvCxnSpPr>
          <p:cNvPr id="13" name="Straight Connector 12"/>
          <p:cNvCxnSpPr/>
          <p:nvPr userDrawn="1"/>
        </p:nvCxnSpPr>
        <p:spPr>
          <a:xfrm>
            <a:off x="6300192" y="1563638"/>
            <a:ext cx="2304256"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Text Placeholder 25"/>
          <p:cNvSpPr>
            <a:spLocks noGrp="1"/>
          </p:cNvSpPr>
          <p:nvPr>
            <p:ph type="body" sz="quarter" idx="17"/>
          </p:nvPr>
        </p:nvSpPr>
        <p:spPr>
          <a:xfrm>
            <a:off x="0" y="0"/>
            <a:ext cx="3958635" cy="355276"/>
          </a:xfrm>
          <a:solidFill>
            <a:schemeClr val="tx1"/>
          </a:solidFill>
        </p:spPr>
        <p:txBody>
          <a:bodyPr wrap="none" lIns="432000" tIns="54000" rIns="180000" bIns="54000">
            <a:spAutoFit/>
          </a:bodyPr>
          <a:lstStyle>
            <a:lvl1pPr marL="0" indent="0">
              <a:buNone/>
              <a:defRPr sz="1600" cap="all" baseline="0">
                <a:solidFill>
                  <a:schemeClr val="bg1"/>
                </a:solidFill>
              </a:defRPr>
            </a:lvl1pPr>
            <a:lvl2pPr>
              <a:defRPr sz="1600"/>
            </a:lvl2pPr>
            <a:lvl3pPr>
              <a:defRPr sz="1600"/>
            </a:lvl3pPr>
            <a:lvl4pPr>
              <a:defRPr sz="1600"/>
            </a:lvl4pPr>
            <a:lvl5pPr>
              <a:defRPr sz="1600"/>
            </a:lvl5pPr>
          </a:lstStyle>
          <a:p>
            <a:pPr lvl="0"/>
            <a:r>
              <a:rPr lang="en-US" dirty="0"/>
              <a:t>Click to edit Master text styles</a:t>
            </a:r>
          </a:p>
        </p:txBody>
      </p:sp>
      <p:sp>
        <p:nvSpPr>
          <p:cNvPr id="28" name="Text Placeholder 27"/>
          <p:cNvSpPr>
            <a:spLocks noGrp="1"/>
          </p:cNvSpPr>
          <p:nvPr>
            <p:ph type="body" sz="quarter" idx="18"/>
          </p:nvPr>
        </p:nvSpPr>
        <p:spPr>
          <a:xfrm>
            <a:off x="467544" y="1419622"/>
            <a:ext cx="5400000" cy="369332"/>
          </a:xfrm>
        </p:spPr>
        <p:txBody>
          <a:bodyPr wrap="square"/>
          <a:lstStyle>
            <a:lvl1pPr marL="0" indent="0">
              <a:buNone/>
              <a:defRPr lang="en-US" sz="2400" b="1" kern="1200" dirty="0" smtClean="0">
                <a:solidFill>
                  <a:schemeClr val="tx1"/>
                </a:solidFill>
                <a:latin typeface="Century Gothic" panose="020B0502020202020204" pitchFamily="34" charset="0"/>
                <a:ea typeface="+mn-ea"/>
                <a:cs typeface="+mn-cs"/>
              </a:defRPr>
            </a:lvl1pPr>
          </a:lstStyle>
          <a:p>
            <a:pPr lvl="0"/>
            <a:r>
              <a:rPr lang="en-US" dirty="0"/>
              <a:t>Click to edit Master text styles</a:t>
            </a:r>
          </a:p>
        </p:txBody>
      </p:sp>
      <p:sp>
        <p:nvSpPr>
          <p:cNvPr id="30" name="Text Placeholder 29"/>
          <p:cNvSpPr>
            <a:spLocks noGrp="1"/>
          </p:cNvSpPr>
          <p:nvPr>
            <p:ph type="body" sz="quarter" idx="19"/>
          </p:nvPr>
        </p:nvSpPr>
        <p:spPr>
          <a:xfrm>
            <a:off x="467543" y="1980000"/>
            <a:ext cx="5400000" cy="2096010"/>
          </a:xfrm>
        </p:spPr>
        <p:txBody>
          <a:bodyPr/>
          <a:lstStyle>
            <a:lvl1pPr>
              <a:defRPr lang="en-US" sz="2400" kern="1200" dirty="0" smtClean="0">
                <a:solidFill>
                  <a:schemeClr val="tx1"/>
                </a:solidFill>
                <a:latin typeface="Century Gothic" panose="020B0502020202020204" pitchFamily="34" charset="0"/>
                <a:ea typeface="+mn-ea"/>
                <a:cs typeface="+mn-cs"/>
              </a:defRPr>
            </a:lvl1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sv-SE" dirty="0"/>
          </a:p>
        </p:txBody>
      </p:sp>
      <p:sp>
        <p:nvSpPr>
          <p:cNvPr id="32" name="Text Placeholder 31"/>
          <p:cNvSpPr>
            <a:spLocks noGrp="1"/>
          </p:cNvSpPr>
          <p:nvPr>
            <p:ph type="body" sz="quarter" idx="20" hasCustomPrompt="1"/>
          </p:nvPr>
        </p:nvSpPr>
        <p:spPr>
          <a:xfrm>
            <a:off x="6300192" y="1635646"/>
            <a:ext cx="2304256" cy="648072"/>
          </a:xfrm>
        </p:spPr>
        <p:txBody>
          <a:bodyPr wrap="square"/>
          <a:lstStyle>
            <a:lvl1pPr marL="0" indent="0">
              <a:buNone/>
              <a:defRPr lang="en-US" sz="2000" b="1" kern="1200" cap="all" baseline="0" dirty="0" smtClean="0">
                <a:solidFill>
                  <a:schemeClr val="tx1"/>
                </a:solidFill>
                <a:latin typeface="Century Gothic" panose="020B0502020202020204" pitchFamily="34" charset="0"/>
                <a:ea typeface="+mn-ea"/>
                <a:cs typeface="+mn-cs"/>
              </a:defRPr>
            </a:lvl1pPr>
          </a:lstStyle>
          <a:p>
            <a:pPr lvl="0"/>
            <a:r>
              <a:rPr lang="en-US" dirty="0"/>
              <a:t>Click to edit </a:t>
            </a:r>
            <a:br>
              <a:rPr lang="en-US" dirty="0"/>
            </a:br>
            <a:r>
              <a:rPr lang="en-US" dirty="0"/>
              <a:t>Master text styles</a:t>
            </a:r>
          </a:p>
        </p:txBody>
      </p:sp>
      <p:sp>
        <p:nvSpPr>
          <p:cNvPr id="34" name="Text Placeholder 33"/>
          <p:cNvSpPr>
            <a:spLocks noGrp="1"/>
          </p:cNvSpPr>
          <p:nvPr>
            <p:ph type="body" sz="quarter" idx="21"/>
          </p:nvPr>
        </p:nvSpPr>
        <p:spPr>
          <a:xfrm>
            <a:off x="6300192" y="2427733"/>
            <a:ext cx="2304256" cy="1710077"/>
          </a:xfrm>
        </p:spPr>
        <p:txBody>
          <a:bodyPr wrap="square"/>
          <a:lstStyle>
            <a:lvl1pPr marL="0" indent="0">
              <a:buNone/>
              <a:defRPr lang="en-US" sz="1600" u="sng" kern="1200" dirty="0" smtClean="0">
                <a:solidFill>
                  <a:schemeClr val="tx1"/>
                </a:solidFill>
                <a:latin typeface="Century Gothic" panose="020B0502020202020204" pitchFamily="34" charset="0"/>
                <a:ea typeface="+mn-ea"/>
                <a:cs typeface="+mn-cs"/>
              </a:defRPr>
            </a:lvl1pPr>
            <a:lvl2pPr>
              <a:defRPr lang="en-US" sz="1600" u="sng" kern="1200" dirty="0" smtClean="0">
                <a:solidFill>
                  <a:schemeClr val="tx1"/>
                </a:solidFill>
                <a:latin typeface="Century Gothic" panose="020B0502020202020204" pitchFamily="34" charset="0"/>
                <a:ea typeface="+mn-ea"/>
                <a:cs typeface="+mn-cs"/>
              </a:defRPr>
            </a:lvl2pPr>
          </a:lstStyle>
          <a:p>
            <a:pPr lvl="0"/>
            <a:r>
              <a:rPr lang="en-US" dirty="0"/>
              <a:t>Click to edit Master text styles</a:t>
            </a:r>
          </a:p>
          <a:p>
            <a:pPr lvl="0"/>
            <a:r>
              <a:rPr lang="en-US" dirty="0"/>
              <a:t>Second level</a:t>
            </a:r>
            <a:br>
              <a:rPr lang="en-US" dirty="0"/>
            </a:br>
            <a:r>
              <a:rPr lang="en-US" dirty="0"/>
              <a:t>Third level</a:t>
            </a:r>
            <a:br>
              <a:rPr lang="en-US" dirty="0"/>
            </a:br>
            <a:r>
              <a:rPr lang="en-US" dirty="0"/>
              <a:t>Fourth level</a:t>
            </a:r>
            <a:br>
              <a:rPr lang="en-US" dirty="0"/>
            </a:br>
            <a:r>
              <a:rPr lang="en-US" dirty="0"/>
              <a:t>Fifth level</a:t>
            </a:r>
            <a:endParaRPr lang="sv-SE" dirty="0"/>
          </a:p>
        </p:txBody>
      </p:sp>
    </p:spTree>
    <p:extLst>
      <p:ext uri="{BB962C8B-B14F-4D97-AF65-F5344CB8AC3E}">
        <p14:creationId xmlns:p14="http://schemas.microsoft.com/office/powerpoint/2010/main" val="19190796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gHeader_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sv-SE" dirty="0"/>
          </a:p>
        </p:txBody>
      </p:sp>
      <p:sp>
        <p:nvSpPr>
          <p:cNvPr id="4" name="Date Placeholder 3"/>
          <p:cNvSpPr>
            <a:spLocks noGrp="1"/>
          </p:cNvSpPr>
          <p:nvPr>
            <p:ph type="dt" sz="half" idx="10"/>
          </p:nvPr>
        </p:nvSpPr>
        <p:spPr/>
        <p:txBody>
          <a:bodyPr/>
          <a:lstStyle/>
          <a:p>
            <a:fld id="{88C74CE6-B9F9-4AEA-8A11-E335EA8A72B5}" type="datetimeFigureOut">
              <a:rPr lang="sv-SE" smtClean="0"/>
              <a:t>2016-04-12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C80A6E8-2466-47AF-9A39-DCAAADCC3B01}" type="slidenum">
              <a:rPr lang="sv-SE" smtClean="0"/>
              <a:t>‹#›</a:t>
            </a:fld>
            <a:endParaRPr lang="sv-SE"/>
          </a:p>
        </p:txBody>
      </p:sp>
      <p:sp>
        <p:nvSpPr>
          <p:cNvPr id="11" name="Text Placeholder 10"/>
          <p:cNvSpPr>
            <a:spLocks noGrp="1"/>
          </p:cNvSpPr>
          <p:nvPr>
            <p:ph type="body" sz="quarter" idx="13"/>
          </p:nvPr>
        </p:nvSpPr>
        <p:spPr>
          <a:xfrm>
            <a:off x="468000" y="1512000"/>
            <a:ext cx="5400000" cy="2520000"/>
          </a:xfrm>
        </p:spPr>
        <p:txBody>
          <a:bodyPr/>
          <a:lstStyle>
            <a:lvl1pPr marL="0" indent="0">
              <a:buFont typeface="Arial" panose="020B0604020202020204" pitchFamily="34" charset="0"/>
              <a:buNone/>
              <a:defRPr lang="en-US" sz="2400" kern="1200" smtClean="0">
                <a:solidFill>
                  <a:schemeClr val="tx1"/>
                </a:solidFill>
                <a:latin typeface="Century Gothic" panose="020B0502020202020204" pitchFamily="34" charset="0"/>
                <a:ea typeface="+mn-ea"/>
                <a:cs typeface="+mn-cs"/>
              </a:defRPr>
            </a:lvl1pPr>
            <a:lvl2pPr marL="914400" indent="-4572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en-US" dirty="0"/>
              <a:t>Click to edit Master text style</a:t>
            </a:r>
          </a:p>
          <a:p>
            <a:pPr lvl="0"/>
            <a:r>
              <a:rPr lang="en-US" dirty="0"/>
              <a:t>Second level</a:t>
            </a:r>
          </a:p>
          <a:p>
            <a:pPr lvl="0"/>
            <a:r>
              <a:rPr lang="en-US" dirty="0"/>
              <a:t>Third level</a:t>
            </a:r>
          </a:p>
          <a:p>
            <a:pPr lvl="0"/>
            <a:r>
              <a:rPr lang="en-US" dirty="0"/>
              <a:t>Fourth level</a:t>
            </a:r>
          </a:p>
          <a:p>
            <a:pPr lvl="0"/>
            <a:r>
              <a:rPr lang="en-US" dirty="0"/>
              <a:t>Fifth level</a:t>
            </a:r>
            <a:endParaRPr lang="sv-SE" dirty="0"/>
          </a:p>
        </p:txBody>
      </p:sp>
    </p:spTree>
    <p:extLst>
      <p:ext uri="{BB962C8B-B14F-4D97-AF65-F5344CB8AC3E}">
        <p14:creationId xmlns:p14="http://schemas.microsoft.com/office/powerpoint/2010/main" val="2336153203"/>
      </p:ext>
    </p:extLst>
  </p:cSld>
  <p:clrMapOvr>
    <a:masterClrMapping/>
  </p:clrMapOvr>
  <p:extLst mod="1">
    <p:ext uri="{DCECCB84-F9BA-43D5-87BE-67443E8EF086}">
      <p15:sldGuideLst xmlns:p15="http://schemas.microsoft.com/office/powerpoint/2012/main">
        <p15:guide id="1" orient="horz" pos="2544" userDrawn="1">
          <p15:clr>
            <a:srgbClr val="FBAE40"/>
          </p15:clr>
        </p15:guide>
        <p15:guide id="2" pos="288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line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483518"/>
            <a:ext cx="3001642" cy="884070"/>
          </a:xfrm>
        </p:spPr>
        <p:txBody>
          <a:bodyPr/>
          <a:lstStyle>
            <a:lvl1pPr>
              <a:defRPr sz="2400"/>
            </a:lvl1pPr>
          </a:lstStyle>
          <a:p>
            <a:r>
              <a:rPr lang="en-US" dirty="0"/>
              <a:t>Click to edit </a:t>
            </a:r>
            <a:br>
              <a:rPr lang="en-US" dirty="0"/>
            </a:br>
            <a:r>
              <a:rPr lang="en-US" dirty="0"/>
              <a:t>Master title style</a:t>
            </a:r>
            <a:endParaRPr lang="sv-SE" dirty="0"/>
          </a:p>
        </p:txBody>
      </p:sp>
      <p:sp>
        <p:nvSpPr>
          <p:cNvPr id="4" name="Date Placeholder 3"/>
          <p:cNvSpPr>
            <a:spLocks noGrp="1"/>
          </p:cNvSpPr>
          <p:nvPr>
            <p:ph type="dt" sz="half" idx="10"/>
          </p:nvPr>
        </p:nvSpPr>
        <p:spPr/>
        <p:txBody>
          <a:bodyPr/>
          <a:lstStyle/>
          <a:p>
            <a:fld id="{88C74CE6-B9F9-4AEA-8A11-E335EA8A72B5}" type="datetimeFigureOut">
              <a:rPr lang="sv-SE" smtClean="0">
                <a:solidFill>
                  <a:prstClr val="black">
                    <a:tint val="75000"/>
                  </a:prstClr>
                </a:solidFill>
              </a:rPr>
              <a:pPr/>
              <a:t>2016-04-12</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FC80A6E8-2466-47AF-9A39-DCAAADCC3B01}" type="slidenum">
              <a:rPr lang="sv-SE" smtClean="0">
                <a:solidFill>
                  <a:prstClr val="black">
                    <a:tint val="75000"/>
                  </a:prstClr>
                </a:solidFill>
              </a:rPr>
              <a:pPr/>
              <a:t>‹#›</a:t>
            </a:fld>
            <a:endParaRPr lang="sv-SE">
              <a:solidFill>
                <a:prstClr val="black">
                  <a:tint val="75000"/>
                </a:prstClr>
              </a:solidFill>
            </a:endParaRPr>
          </a:p>
        </p:txBody>
      </p:sp>
      <p:sp>
        <p:nvSpPr>
          <p:cNvPr id="14" name="Text Placeholder 13"/>
          <p:cNvSpPr>
            <a:spLocks noGrp="1"/>
          </p:cNvSpPr>
          <p:nvPr>
            <p:ph type="body" sz="quarter" idx="14"/>
          </p:nvPr>
        </p:nvSpPr>
        <p:spPr>
          <a:xfrm>
            <a:off x="467543" y="1980000"/>
            <a:ext cx="5400000" cy="2520000"/>
          </a:xfrm>
        </p:spPr>
        <p:txBody>
          <a:bodyPr wrap="square"/>
          <a:lstStyle>
            <a:lvl1pPr>
              <a:defRPr/>
            </a:lvl1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sv-SE" dirty="0"/>
          </a:p>
        </p:txBody>
      </p:sp>
    </p:spTree>
    <p:extLst>
      <p:ext uri="{BB962C8B-B14F-4D97-AF65-F5344CB8AC3E}">
        <p14:creationId xmlns:p14="http://schemas.microsoft.com/office/powerpoint/2010/main" val="1748392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4" name="Date Placeholder 3"/>
          <p:cNvSpPr>
            <a:spLocks noGrp="1"/>
          </p:cNvSpPr>
          <p:nvPr>
            <p:ph type="dt" sz="half" idx="10"/>
          </p:nvPr>
        </p:nvSpPr>
        <p:spPr/>
        <p:txBody>
          <a:bodyPr/>
          <a:lstStyle/>
          <a:p>
            <a:fld id="{88C74CE6-B9F9-4AEA-8A11-E335EA8A72B5}" type="datetimeFigureOut">
              <a:rPr lang="sv-SE" smtClean="0">
                <a:solidFill>
                  <a:prstClr val="black">
                    <a:tint val="75000"/>
                  </a:prstClr>
                </a:solidFill>
              </a:rPr>
              <a:pPr/>
              <a:t>2016-04-12</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FC80A6E8-2466-47AF-9A39-DCAAADCC3B01}" type="slidenum">
              <a:rPr lang="sv-SE" smtClean="0">
                <a:solidFill>
                  <a:prstClr val="black">
                    <a:tint val="75000"/>
                  </a:prstClr>
                </a:solidFill>
              </a:rPr>
              <a:pPr/>
              <a:t>‹#›</a:t>
            </a:fld>
            <a:endParaRPr lang="sv-SE">
              <a:solidFill>
                <a:prstClr val="black">
                  <a:tint val="75000"/>
                </a:prstClr>
              </a:solidFill>
            </a:endParaRPr>
          </a:p>
        </p:txBody>
      </p:sp>
      <p:sp>
        <p:nvSpPr>
          <p:cNvPr id="8" name="Picture Placeholder 7"/>
          <p:cNvSpPr>
            <a:spLocks noGrp="1"/>
          </p:cNvSpPr>
          <p:nvPr>
            <p:ph type="pic" sz="quarter" idx="13"/>
          </p:nvPr>
        </p:nvSpPr>
        <p:spPr>
          <a:xfrm>
            <a:off x="3491880" y="1851694"/>
            <a:ext cx="2160000" cy="1440111"/>
          </a:xfrm>
        </p:spPr>
        <p:txBody>
          <a:bodyPr/>
          <a:lstStyle/>
          <a:p>
            <a:endParaRPr lang="sv-SE" dirty="0"/>
          </a:p>
        </p:txBody>
      </p:sp>
      <p:sp>
        <p:nvSpPr>
          <p:cNvPr id="10" name="Text Placeholder 9"/>
          <p:cNvSpPr>
            <a:spLocks noGrp="1"/>
          </p:cNvSpPr>
          <p:nvPr>
            <p:ph type="body" sz="quarter" idx="14"/>
          </p:nvPr>
        </p:nvSpPr>
        <p:spPr>
          <a:xfrm>
            <a:off x="2387107" y="3795886"/>
            <a:ext cx="4369786" cy="369332"/>
          </a:xfrm>
        </p:spPr>
        <p:txBody>
          <a:bodyPr/>
          <a:lstStyle>
            <a:lvl1pPr marL="0" indent="0" algn="ctr">
              <a:buNone/>
              <a:defRPr lang="en-US" sz="2400" kern="1200" smtClean="0">
                <a:solidFill>
                  <a:schemeClr val="tx1"/>
                </a:solidFill>
                <a:latin typeface="Century Gothic" panose="020B0502020202020204" pitchFamily="34" charset="0"/>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24584748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8C74CE6-B9F9-4AEA-8A11-E335EA8A72B5}" type="datetimeFigureOut">
              <a:rPr lang="sv-SE" smtClean="0">
                <a:solidFill>
                  <a:prstClr val="black">
                    <a:tint val="75000"/>
                  </a:prstClr>
                </a:solidFill>
              </a:rPr>
              <a:pPr/>
              <a:t>2016-04-12</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FC80A6E8-2466-47AF-9A39-DCAAADCC3B01}"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7748214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ubb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4" name="Date Placeholder 3"/>
          <p:cNvSpPr>
            <a:spLocks noGrp="1"/>
          </p:cNvSpPr>
          <p:nvPr>
            <p:ph type="dt" sz="half" idx="10"/>
          </p:nvPr>
        </p:nvSpPr>
        <p:spPr/>
        <p:txBody>
          <a:bodyPr/>
          <a:lstStyle/>
          <a:p>
            <a:fld id="{88C74CE6-B9F9-4AEA-8A11-E335EA8A72B5}" type="datetimeFigureOut">
              <a:rPr lang="sv-SE" smtClean="0">
                <a:solidFill>
                  <a:prstClr val="black">
                    <a:tint val="75000"/>
                  </a:prstClr>
                </a:solidFill>
              </a:rPr>
              <a:pPr/>
              <a:t>2016-04-12</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FC80A6E8-2466-47AF-9A39-DCAAADCC3B01}" type="slidenum">
              <a:rPr lang="sv-SE" smtClean="0">
                <a:solidFill>
                  <a:prstClr val="black">
                    <a:tint val="75000"/>
                  </a:prstClr>
                </a:solidFill>
              </a:rPr>
              <a:pPr/>
              <a:t>‹#›</a:t>
            </a:fld>
            <a:endParaRPr lang="sv-SE">
              <a:solidFill>
                <a:prstClr val="black">
                  <a:tint val="75000"/>
                </a:prstClr>
              </a:solidFill>
            </a:endParaRPr>
          </a:p>
        </p:txBody>
      </p:sp>
      <p:sp>
        <p:nvSpPr>
          <p:cNvPr id="16" name="Text Placeholder 15"/>
          <p:cNvSpPr>
            <a:spLocks noGrp="1"/>
          </p:cNvSpPr>
          <p:nvPr>
            <p:ph type="body" sz="quarter" idx="17"/>
          </p:nvPr>
        </p:nvSpPr>
        <p:spPr>
          <a:xfrm>
            <a:off x="3347864" y="1563638"/>
            <a:ext cx="4860000" cy="713863"/>
          </a:xfrm>
          <a:prstGeom prst="roundRect">
            <a:avLst>
              <a:gd name="adj" fmla="val 48316"/>
            </a:avLst>
          </a:prstGeom>
          <a:solidFill>
            <a:schemeClr val="accent4">
              <a:alpha val="71000"/>
            </a:schemeClr>
          </a:solidFill>
        </p:spPr>
        <p:txBody>
          <a:bodyPr vert="horz" wrap="none" lIns="108000" tIns="72000" rIns="108000" bIns="72000" rtlCol="0" anchor="ctr" anchorCtr="0">
            <a:spAutoFit/>
          </a:bodyPr>
          <a:lstStyle>
            <a:lvl1pPr marL="0" indent="0" algn="ctr">
              <a:buNone/>
              <a:defRPr lang="en-US" dirty="0" smtClean="0"/>
            </a:lvl1pPr>
          </a:lstStyle>
          <a:p>
            <a:pPr marL="0" lvl="0" algn="ctr"/>
            <a:r>
              <a:rPr lang="en-US" dirty="0"/>
              <a:t>Click to edit Master text styles</a:t>
            </a:r>
          </a:p>
        </p:txBody>
      </p:sp>
      <p:sp>
        <p:nvSpPr>
          <p:cNvPr id="18" name="Text Placeholder 17"/>
          <p:cNvSpPr>
            <a:spLocks noGrp="1"/>
          </p:cNvSpPr>
          <p:nvPr>
            <p:ph type="body" sz="quarter" idx="18"/>
          </p:nvPr>
        </p:nvSpPr>
        <p:spPr>
          <a:xfrm>
            <a:off x="288064" y="2132235"/>
            <a:ext cx="4860000" cy="723819"/>
          </a:xfrm>
          <a:prstGeom prst="roundRect">
            <a:avLst>
              <a:gd name="adj" fmla="val 50000"/>
            </a:avLst>
          </a:prstGeom>
          <a:solidFill>
            <a:schemeClr val="accent2">
              <a:alpha val="71000"/>
            </a:schemeClr>
          </a:solidFill>
        </p:spPr>
        <p:txBody>
          <a:bodyPr vert="horz" wrap="none" lIns="108000" tIns="72000" rIns="108000" bIns="72000" rtlCol="0" anchor="ctr" anchorCtr="0">
            <a:spAutoFit/>
          </a:bodyPr>
          <a:lstStyle>
            <a:lvl1pPr marL="0" indent="0">
              <a:buNone/>
              <a:defRPr lang="en-US" dirty="0" smtClean="0"/>
            </a:lvl1pPr>
          </a:lstStyle>
          <a:p>
            <a:pPr marL="0" lvl="0" algn="ctr"/>
            <a:r>
              <a:rPr lang="en-US" dirty="0"/>
              <a:t>Click to edit Master text styles</a:t>
            </a:r>
          </a:p>
        </p:txBody>
      </p:sp>
      <p:sp>
        <p:nvSpPr>
          <p:cNvPr id="20" name="Text Placeholder 19"/>
          <p:cNvSpPr>
            <a:spLocks noGrp="1"/>
          </p:cNvSpPr>
          <p:nvPr>
            <p:ph type="body" sz="quarter" idx="19"/>
          </p:nvPr>
        </p:nvSpPr>
        <p:spPr>
          <a:xfrm>
            <a:off x="4032480" y="2710788"/>
            <a:ext cx="4860000" cy="723819"/>
          </a:xfrm>
          <a:prstGeom prst="roundRect">
            <a:avLst>
              <a:gd name="adj" fmla="val 50000"/>
            </a:avLst>
          </a:prstGeom>
          <a:solidFill>
            <a:schemeClr val="accent5">
              <a:alpha val="58000"/>
            </a:schemeClr>
          </a:solidFill>
        </p:spPr>
        <p:txBody>
          <a:bodyPr vert="horz" wrap="none" lIns="108000" tIns="72000" rIns="108000" bIns="72000" rtlCol="0" anchor="ctr" anchorCtr="0">
            <a:spAutoFit/>
          </a:bodyPr>
          <a:lstStyle>
            <a:lvl1pPr marL="0" indent="0">
              <a:buNone/>
              <a:defRPr lang="en-US" dirty="0" smtClean="0"/>
            </a:lvl1pPr>
          </a:lstStyle>
          <a:p>
            <a:pPr marL="0" lvl="0" algn="ctr"/>
            <a:r>
              <a:rPr lang="en-US" dirty="0"/>
              <a:t>Click to edit Master text styles</a:t>
            </a:r>
          </a:p>
        </p:txBody>
      </p:sp>
      <p:sp>
        <p:nvSpPr>
          <p:cNvPr id="22" name="Text Placeholder 21"/>
          <p:cNvSpPr>
            <a:spLocks noGrp="1"/>
          </p:cNvSpPr>
          <p:nvPr>
            <p:ph type="body" sz="quarter" idx="20"/>
          </p:nvPr>
        </p:nvSpPr>
        <p:spPr>
          <a:xfrm>
            <a:off x="1259632" y="3289341"/>
            <a:ext cx="4860000" cy="723819"/>
          </a:xfrm>
          <a:prstGeom prst="roundRect">
            <a:avLst>
              <a:gd name="adj" fmla="val 50000"/>
            </a:avLst>
          </a:prstGeom>
          <a:solidFill>
            <a:schemeClr val="accent3">
              <a:alpha val="71000"/>
            </a:schemeClr>
          </a:solidFill>
        </p:spPr>
        <p:txBody>
          <a:bodyPr vert="horz" wrap="none" lIns="108000" tIns="72000" rIns="108000" bIns="72000" rtlCol="0" anchor="ctr" anchorCtr="0">
            <a:spAutoFit/>
          </a:bodyPr>
          <a:lstStyle>
            <a:lvl1pPr marL="0" indent="0">
              <a:buNone/>
              <a:defRPr lang="en-US" dirty="0" smtClean="0"/>
            </a:lvl1pPr>
          </a:lstStyle>
          <a:p>
            <a:pPr marL="0" lvl="0" algn="ctr"/>
            <a:r>
              <a:rPr lang="en-US" dirty="0"/>
              <a:t>Click to edit Master text styles</a:t>
            </a:r>
          </a:p>
        </p:txBody>
      </p:sp>
      <p:sp>
        <p:nvSpPr>
          <p:cNvPr id="24" name="Text Placeholder 23"/>
          <p:cNvSpPr>
            <a:spLocks noGrp="1"/>
          </p:cNvSpPr>
          <p:nvPr>
            <p:ph type="body" sz="quarter" idx="21"/>
          </p:nvPr>
        </p:nvSpPr>
        <p:spPr>
          <a:xfrm>
            <a:off x="3203848" y="3867894"/>
            <a:ext cx="4860000" cy="723819"/>
          </a:xfrm>
          <a:prstGeom prst="roundRect">
            <a:avLst>
              <a:gd name="adj" fmla="val 50000"/>
            </a:avLst>
          </a:prstGeom>
          <a:solidFill>
            <a:schemeClr val="accent1">
              <a:alpha val="71000"/>
            </a:schemeClr>
          </a:solidFill>
        </p:spPr>
        <p:txBody>
          <a:bodyPr vert="horz" wrap="none" lIns="108000" tIns="72000" rIns="108000" bIns="72000" rtlCol="0" anchor="ctr" anchorCtr="0">
            <a:spAutoFit/>
          </a:bodyPr>
          <a:lstStyle>
            <a:lvl1pPr marL="0" indent="0">
              <a:buNone/>
              <a:defRPr lang="en-US" dirty="0" smtClean="0"/>
            </a:lvl1pPr>
          </a:lstStyle>
          <a:p>
            <a:pPr marL="0" lvl="0" algn="ctr"/>
            <a:r>
              <a:rPr lang="en-US" dirty="0"/>
              <a:t>Click to edit Master text styles</a:t>
            </a:r>
          </a:p>
        </p:txBody>
      </p:sp>
    </p:spTree>
    <p:extLst>
      <p:ext uri="{BB962C8B-B14F-4D97-AF65-F5344CB8AC3E}">
        <p14:creationId xmlns:p14="http://schemas.microsoft.com/office/powerpoint/2010/main" val="2227453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8C74CE6-B9F9-4AEA-8A11-E335EA8A72B5}" type="datetimeFigureOut">
              <a:rPr lang="sv-SE" smtClean="0"/>
              <a:t>2016-04-12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C80A6E8-2466-47AF-9A39-DCAAADCC3B01}" type="slidenum">
              <a:rPr lang="sv-SE" smtClean="0"/>
              <a:t>‹#›</a:t>
            </a:fld>
            <a:endParaRPr lang="sv-SE"/>
          </a:p>
        </p:txBody>
      </p:sp>
    </p:spTree>
    <p:extLst>
      <p:ext uri="{BB962C8B-B14F-4D97-AF65-F5344CB8AC3E}">
        <p14:creationId xmlns:p14="http://schemas.microsoft.com/office/powerpoint/2010/main" val="267173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gHeader_bullet_pic_landscacpe">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lstStyle/>
          <a:p>
            <a:r>
              <a:rPr lang="en-US" dirty="0"/>
              <a:t>Click to edit Master title style</a:t>
            </a:r>
            <a:endParaRPr lang="sv-SE" dirty="0"/>
          </a:p>
        </p:txBody>
      </p:sp>
      <p:sp>
        <p:nvSpPr>
          <p:cNvPr id="4" name="Date Placeholder 3"/>
          <p:cNvSpPr>
            <a:spLocks noGrp="1"/>
          </p:cNvSpPr>
          <p:nvPr>
            <p:ph type="dt" sz="half" idx="10"/>
          </p:nvPr>
        </p:nvSpPr>
        <p:spPr/>
        <p:txBody>
          <a:bodyPr/>
          <a:lstStyle/>
          <a:p>
            <a:fld id="{88C74CE6-B9F9-4AEA-8A11-E335EA8A72B5}" type="datetimeFigureOut">
              <a:rPr lang="sv-SE" smtClean="0"/>
              <a:t>2016-04-12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C80A6E8-2466-47AF-9A39-DCAAADCC3B01}" type="slidenum">
              <a:rPr lang="sv-SE" smtClean="0"/>
              <a:t>‹#›</a:t>
            </a:fld>
            <a:endParaRPr lang="sv-SE"/>
          </a:p>
        </p:txBody>
      </p:sp>
      <p:sp>
        <p:nvSpPr>
          <p:cNvPr id="11" name="Text Placeholder 10"/>
          <p:cNvSpPr>
            <a:spLocks noGrp="1"/>
          </p:cNvSpPr>
          <p:nvPr>
            <p:ph type="body" sz="quarter" idx="13"/>
          </p:nvPr>
        </p:nvSpPr>
        <p:spPr>
          <a:xfrm>
            <a:off x="468000" y="1512000"/>
            <a:ext cx="4320024" cy="2196000"/>
          </a:xfrm>
        </p:spPr>
        <p:txBody>
          <a:bodyPr/>
          <a:lstStyle>
            <a:lvl1pPr marL="342900" indent="-342900">
              <a:buFont typeface="Arial" panose="020B0604020202020204" pitchFamily="34" charset="0"/>
              <a:buChar char="•"/>
              <a:defRPr lang="en-US" sz="2400" kern="1200" smtClean="0">
                <a:solidFill>
                  <a:schemeClr val="tx1"/>
                </a:solidFill>
                <a:latin typeface="Century Gothic" panose="020B0502020202020204" pitchFamily="34" charset="0"/>
                <a:ea typeface="+mn-ea"/>
                <a:cs typeface="+mn-cs"/>
              </a:defRPr>
            </a:lvl1pPr>
            <a:lvl2pPr marL="914400" indent="-4572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en-US" dirty="0"/>
              <a:t>Click to edit Master text style</a:t>
            </a:r>
          </a:p>
          <a:p>
            <a:pPr lvl="0"/>
            <a:r>
              <a:rPr lang="en-US" dirty="0"/>
              <a:t>Second level</a:t>
            </a:r>
          </a:p>
          <a:p>
            <a:pPr lvl="0"/>
            <a:r>
              <a:rPr lang="en-US" dirty="0"/>
              <a:t>Third level</a:t>
            </a:r>
          </a:p>
          <a:p>
            <a:pPr lvl="0"/>
            <a:r>
              <a:rPr lang="en-US" dirty="0"/>
              <a:t>Fourth level</a:t>
            </a:r>
          </a:p>
          <a:p>
            <a:pPr lvl="0"/>
            <a:r>
              <a:rPr lang="en-US" dirty="0"/>
              <a:t>Fifth level</a:t>
            </a:r>
            <a:endParaRPr lang="sv-SE" dirty="0"/>
          </a:p>
        </p:txBody>
      </p:sp>
      <p:sp>
        <p:nvSpPr>
          <p:cNvPr id="8" name="Picture Placeholder 7"/>
          <p:cNvSpPr>
            <a:spLocks noGrp="1"/>
          </p:cNvSpPr>
          <p:nvPr>
            <p:ph type="pic" sz="quarter" idx="14"/>
          </p:nvPr>
        </p:nvSpPr>
        <p:spPr>
          <a:xfrm>
            <a:off x="5364163" y="1511300"/>
            <a:ext cx="3779837" cy="2644775"/>
          </a:xfrm>
        </p:spPr>
        <p:txBody>
          <a:bodyPr/>
          <a:lstStyle/>
          <a:p>
            <a:endParaRPr lang="sv-SE" dirty="0"/>
          </a:p>
        </p:txBody>
      </p:sp>
    </p:spTree>
    <p:extLst>
      <p:ext uri="{BB962C8B-B14F-4D97-AF65-F5344CB8AC3E}">
        <p14:creationId xmlns:p14="http://schemas.microsoft.com/office/powerpoint/2010/main" val="3383868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Header_bullet_pic_portrait">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lstStyle/>
          <a:p>
            <a:r>
              <a:rPr lang="en-US" dirty="0"/>
              <a:t>Click to edit Master title style</a:t>
            </a:r>
            <a:endParaRPr lang="sv-SE" dirty="0"/>
          </a:p>
        </p:txBody>
      </p:sp>
      <p:sp>
        <p:nvSpPr>
          <p:cNvPr id="4" name="Date Placeholder 3"/>
          <p:cNvSpPr>
            <a:spLocks noGrp="1"/>
          </p:cNvSpPr>
          <p:nvPr>
            <p:ph type="dt" sz="half" idx="10"/>
          </p:nvPr>
        </p:nvSpPr>
        <p:spPr/>
        <p:txBody>
          <a:bodyPr/>
          <a:lstStyle/>
          <a:p>
            <a:fld id="{88C74CE6-B9F9-4AEA-8A11-E335EA8A72B5}" type="datetimeFigureOut">
              <a:rPr lang="sv-SE" smtClean="0"/>
              <a:t>2016-04-12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C80A6E8-2466-47AF-9A39-DCAAADCC3B01}" type="slidenum">
              <a:rPr lang="sv-SE" smtClean="0"/>
              <a:t>‹#›</a:t>
            </a:fld>
            <a:endParaRPr lang="sv-SE"/>
          </a:p>
        </p:txBody>
      </p:sp>
      <p:sp>
        <p:nvSpPr>
          <p:cNvPr id="11" name="Text Placeholder 10"/>
          <p:cNvSpPr>
            <a:spLocks noGrp="1"/>
          </p:cNvSpPr>
          <p:nvPr>
            <p:ph type="body" sz="quarter" idx="13"/>
          </p:nvPr>
        </p:nvSpPr>
        <p:spPr>
          <a:xfrm>
            <a:off x="468000" y="1512000"/>
            <a:ext cx="5400000" cy="2196000"/>
          </a:xfrm>
        </p:spPr>
        <p:txBody>
          <a:bodyPr/>
          <a:lstStyle>
            <a:lvl1pPr marL="342900" indent="-342900">
              <a:buFont typeface="Arial" panose="020B0604020202020204" pitchFamily="34" charset="0"/>
              <a:buChar char="•"/>
              <a:defRPr lang="en-US" sz="2400" kern="1200" smtClean="0">
                <a:solidFill>
                  <a:schemeClr val="tx1"/>
                </a:solidFill>
                <a:latin typeface="Century Gothic" panose="020B0502020202020204" pitchFamily="34" charset="0"/>
                <a:ea typeface="+mn-ea"/>
                <a:cs typeface="+mn-cs"/>
              </a:defRPr>
            </a:lvl1pPr>
            <a:lvl2pPr marL="914400" indent="-4572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en-US" dirty="0"/>
              <a:t>Click to edit Master text style</a:t>
            </a:r>
          </a:p>
          <a:p>
            <a:pPr lvl="0"/>
            <a:r>
              <a:rPr lang="en-US" dirty="0"/>
              <a:t>Second level</a:t>
            </a:r>
          </a:p>
          <a:p>
            <a:pPr lvl="0"/>
            <a:r>
              <a:rPr lang="en-US" dirty="0"/>
              <a:t>Third level</a:t>
            </a:r>
          </a:p>
          <a:p>
            <a:pPr lvl="0"/>
            <a:r>
              <a:rPr lang="en-US" dirty="0"/>
              <a:t>Fourth level</a:t>
            </a:r>
          </a:p>
          <a:p>
            <a:pPr lvl="0"/>
            <a:r>
              <a:rPr lang="en-US" dirty="0"/>
              <a:t>Fifth level</a:t>
            </a:r>
            <a:endParaRPr lang="sv-SE" dirty="0"/>
          </a:p>
        </p:txBody>
      </p:sp>
      <p:sp>
        <p:nvSpPr>
          <p:cNvPr id="8" name="Picture Placeholder 7"/>
          <p:cNvSpPr>
            <a:spLocks noGrp="1"/>
          </p:cNvSpPr>
          <p:nvPr>
            <p:ph type="pic" sz="quarter" idx="14"/>
          </p:nvPr>
        </p:nvSpPr>
        <p:spPr>
          <a:xfrm>
            <a:off x="6516688" y="1511300"/>
            <a:ext cx="2627312" cy="2894013"/>
          </a:xfrm>
        </p:spPr>
        <p:txBody>
          <a:bodyPr/>
          <a:lstStyle/>
          <a:p>
            <a:endParaRPr lang="sv-SE"/>
          </a:p>
        </p:txBody>
      </p:sp>
    </p:spTree>
    <p:extLst>
      <p:ext uri="{BB962C8B-B14F-4D97-AF65-F5344CB8AC3E}">
        <p14:creationId xmlns:p14="http://schemas.microsoft.com/office/powerpoint/2010/main" val="863174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Header_sub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sv-SE" dirty="0"/>
          </a:p>
        </p:txBody>
      </p:sp>
      <p:sp>
        <p:nvSpPr>
          <p:cNvPr id="4" name="Date Placeholder 3"/>
          <p:cNvSpPr>
            <a:spLocks noGrp="1"/>
          </p:cNvSpPr>
          <p:nvPr>
            <p:ph type="dt" sz="half" idx="10"/>
          </p:nvPr>
        </p:nvSpPr>
        <p:spPr/>
        <p:txBody>
          <a:bodyPr/>
          <a:lstStyle/>
          <a:p>
            <a:fld id="{88C74CE6-B9F9-4AEA-8A11-E335EA8A72B5}" type="datetimeFigureOut">
              <a:rPr lang="sv-SE" smtClean="0"/>
              <a:t>2016-04-12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C80A6E8-2466-47AF-9A39-DCAAADCC3B01}" type="slidenum">
              <a:rPr lang="sv-SE" smtClean="0"/>
              <a:t>‹#›</a:t>
            </a:fld>
            <a:endParaRPr lang="sv-SE"/>
          </a:p>
        </p:txBody>
      </p:sp>
      <p:cxnSp>
        <p:nvCxnSpPr>
          <p:cNvPr id="13" name="Straight Connector 12"/>
          <p:cNvCxnSpPr/>
          <p:nvPr userDrawn="1"/>
        </p:nvCxnSpPr>
        <p:spPr>
          <a:xfrm>
            <a:off x="6300192" y="1563638"/>
            <a:ext cx="2304256"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Text Placeholder 25"/>
          <p:cNvSpPr>
            <a:spLocks noGrp="1"/>
          </p:cNvSpPr>
          <p:nvPr>
            <p:ph type="body" sz="quarter" idx="17"/>
          </p:nvPr>
        </p:nvSpPr>
        <p:spPr>
          <a:xfrm>
            <a:off x="0" y="0"/>
            <a:ext cx="3958635" cy="355276"/>
          </a:xfrm>
          <a:solidFill>
            <a:schemeClr val="tx1"/>
          </a:solidFill>
        </p:spPr>
        <p:txBody>
          <a:bodyPr wrap="none" lIns="432000" tIns="54000" rIns="180000" bIns="54000">
            <a:spAutoFit/>
          </a:bodyPr>
          <a:lstStyle>
            <a:lvl1pPr marL="0" indent="0">
              <a:buNone/>
              <a:defRPr sz="1600" cap="all" baseline="0">
                <a:solidFill>
                  <a:schemeClr val="bg1"/>
                </a:solidFill>
              </a:defRPr>
            </a:lvl1pPr>
            <a:lvl2pPr>
              <a:defRPr sz="1600"/>
            </a:lvl2pPr>
            <a:lvl3pPr>
              <a:defRPr sz="1600"/>
            </a:lvl3pPr>
            <a:lvl4pPr>
              <a:defRPr sz="1600"/>
            </a:lvl4pPr>
            <a:lvl5pPr>
              <a:defRPr sz="1600"/>
            </a:lvl5pPr>
          </a:lstStyle>
          <a:p>
            <a:pPr lvl="0"/>
            <a:r>
              <a:rPr lang="en-US" dirty="0"/>
              <a:t>Click to edit Master text styles</a:t>
            </a:r>
          </a:p>
        </p:txBody>
      </p:sp>
      <p:sp>
        <p:nvSpPr>
          <p:cNvPr id="28" name="Text Placeholder 27"/>
          <p:cNvSpPr>
            <a:spLocks noGrp="1"/>
          </p:cNvSpPr>
          <p:nvPr>
            <p:ph type="body" sz="quarter" idx="18"/>
          </p:nvPr>
        </p:nvSpPr>
        <p:spPr>
          <a:xfrm>
            <a:off x="467544" y="1419622"/>
            <a:ext cx="5400000" cy="369332"/>
          </a:xfrm>
        </p:spPr>
        <p:txBody>
          <a:bodyPr wrap="square"/>
          <a:lstStyle>
            <a:lvl1pPr marL="0" indent="0">
              <a:buNone/>
              <a:defRPr lang="en-US" sz="2400" b="1" kern="1200" dirty="0" smtClean="0">
                <a:solidFill>
                  <a:schemeClr val="tx1"/>
                </a:solidFill>
                <a:latin typeface="Century Gothic" panose="020B0502020202020204" pitchFamily="34" charset="0"/>
                <a:ea typeface="+mn-ea"/>
                <a:cs typeface="+mn-cs"/>
              </a:defRPr>
            </a:lvl1pPr>
          </a:lstStyle>
          <a:p>
            <a:pPr lvl="0"/>
            <a:r>
              <a:rPr lang="en-US" dirty="0"/>
              <a:t>Click to edit Master text styles</a:t>
            </a:r>
          </a:p>
        </p:txBody>
      </p:sp>
      <p:sp>
        <p:nvSpPr>
          <p:cNvPr id="30" name="Text Placeholder 29"/>
          <p:cNvSpPr>
            <a:spLocks noGrp="1"/>
          </p:cNvSpPr>
          <p:nvPr>
            <p:ph type="body" sz="quarter" idx="19"/>
          </p:nvPr>
        </p:nvSpPr>
        <p:spPr>
          <a:xfrm>
            <a:off x="467543" y="1980000"/>
            <a:ext cx="5400000" cy="2096010"/>
          </a:xfrm>
        </p:spPr>
        <p:txBody>
          <a:bodyPr/>
          <a:lstStyle>
            <a:lvl1pPr>
              <a:defRPr lang="en-US" sz="2400" kern="1200" dirty="0" smtClean="0">
                <a:solidFill>
                  <a:schemeClr val="tx1"/>
                </a:solidFill>
                <a:latin typeface="Century Gothic" panose="020B0502020202020204" pitchFamily="34" charset="0"/>
                <a:ea typeface="+mn-ea"/>
                <a:cs typeface="+mn-cs"/>
              </a:defRPr>
            </a:lvl1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sv-SE" dirty="0"/>
          </a:p>
        </p:txBody>
      </p:sp>
      <p:sp>
        <p:nvSpPr>
          <p:cNvPr id="32" name="Text Placeholder 31"/>
          <p:cNvSpPr>
            <a:spLocks noGrp="1"/>
          </p:cNvSpPr>
          <p:nvPr>
            <p:ph type="body" sz="quarter" idx="20" hasCustomPrompt="1"/>
          </p:nvPr>
        </p:nvSpPr>
        <p:spPr>
          <a:xfrm>
            <a:off x="6300192" y="1635646"/>
            <a:ext cx="2304256" cy="648072"/>
          </a:xfrm>
        </p:spPr>
        <p:txBody>
          <a:bodyPr wrap="square"/>
          <a:lstStyle>
            <a:lvl1pPr marL="0" indent="0">
              <a:buNone/>
              <a:defRPr lang="en-US" sz="2000" b="1" kern="1200" cap="all" baseline="0" dirty="0" smtClean="0">
                <a:solidFill>
                  <a:schemeClr val="tx1"/>
                </a:solidFill>
                <a:latin typeface="Century Gothic" panose="020B0502020202020204" pitchFamily="34" charset="0"/>
                <a:ea typeface="+mn-ea"/>
                <a:cs typeface="+mn-cs"/>
              </a:defRPr>
            </a:lvl1pPr>
          </a:lstStyle>
          <a:p>
            <a:pPr lvl="0"/>
            <a:r>
              <a:rPr lang="en-US" dirty="0"/>
              <a:t>Click to edit </a:t>
            </a:r>
            <a:br>
              <a:rPr lang="en-US" dirty="0"/>
            </a:br>
            <a:r>
              <a:rPr lang="en-US" dirty="0"/>
              <a:t>Master text styles</a:t>
            </a:r>
          </a:p>
        </p:txBody>
      </p:sp>
      <p:sp>
        <p:nvSpPr>
          <p:cNvPr id="34" name="Text Placeholder 33"/>
          <p:cNvSpPr>
            <a:spLocks noGrp="1"/>
          </p:cNvSpPr>
          <p:nvPr>
            <p:ph type="body" sz="quarter" idx="21"/>
          </p:nvPr>
        </p:nvSpPr>
        <p:spPr>
          <a:xfrm>
            <a:off x="6300192" y="2427733"/>
            <a:ext cx="2304256" cy="1710077"/>
          </a:xfrm>
        </p:spPr>
        <p:txBody>
          <a:bodyPr wrap="square"/>
          <a:lstStyle>
            <a:lvl1pPr marL="0" indent="0">
              <a:buNone/>
              <a:defRPr lang="en-US" sz="1600" u="sng" kern="1200" dirty="0" smtClean="0">
                <a:solidFill>
                  <a:schemeClr val="tx1"/>
                </a:solidFill>
                <a:latin typeface="Century Gothic" panose="020B0502020202020204" pitchFamily="34" charset="0"/>
                <a:ea typeface="+mn-ea"/>
                <a:cs typeface="+mn-cs"/>
              </a:defRPr>
            </a:lvl1pPr>
            <a:lvl2pPr>
              <a:defRPr lang="en-US" sz="1600" u="sng" kern="1200" dirty="0" smtClean="0">
                <a:solidFill>
                  <a:schemeClr val="tx1"/>
                </a:solidFill>
                <a:latin typeface="Century Gothic" panose="020B0502020202020204" pitchFamily="34" charset="0"/>
                <a:ea typeface="+mn-ea"/>
                <a:cs typeface="+mn-cs"/>
              </a:defRPr>
            </a:lvl2pPr>
          </a:lstStyle>
          <a:p>
            <a:pPr lvl="0"/>
            <a:r>
              <a:rPr lang="en-US" dirty="0"/>
              <a:t>Click to edit Master text styles</a:t>
            </a:r>
          </a:p>
          <a:p>
            <a:pPr lvl="0"/>
            <a:r>
              <a:rPr lang="en-US" dirty="0"/>
              <a:t>Second level</a:t>
            </a:r>
            <a:br>
              <a:rPr lang="en-US" dirty="0"/>
            </a:br>
            <a:r>
              <a:rPr lang="en-US" dirty="0"/>
              <a:t>Third level</a:t>
            </a:r>
            <a:br>
              <a:rPr lang="en-US" dirty="0"/>
            </a:br>
            <a:r>
              <a:rPr lang="en-US" dirty="0"/>
              <a:t>Fourth level</a:t>
            </a:r>
            <a:br>
              <a:rPr lang="en-US" dirty="0"/>
            </a:br>
            <a:r>
              <a:rPr lang="en-US" dirty="0"/>
              <a:t>Fifth level</a:t>
            </a:r>
            <a:endParaRPr lang="sv-SE" dirty="0"/>
          </a:p>
        </p:txBody>
      </p:sp>
    </p:spTree>
    <p:extLst>
      <p:ext uri="{BB962C8B-B14F-4D97-AF65-F5344CB8AC3E}">
        <p14:creationId xmlns:p14="http://schemas.microsoft.com/office/powerpoint/2010/main" val="254322050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line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483518"/>
            <a:ext cx="3001642" cy="884070"/>
          </a:xfrm>
        </p:spPr>
        <p:txBody>
          <a:bodyPr/>
          <a:lstStyle>
            <a:lvl1pPr>
              <a:defRPr sz="2400"/>
            </a:lvl1pPr>
          </a:lstStyle>
          <a:p>
            <a:r>
              <a:rPr lang="en-US" dirty="0"/>
              <a:t>Click to edit </a:t>
            </a:r>
            <a:br>
              <a:rPr lang="en-US" dirty="0"/>
            </a:br>
            <a:r>
              <a:rPr lang="en-US" dirty="0"/>
              <a:t>Master title style</a:t>
            </a:r>
            <a:endParaRPr lang="sv-SE" dirty="0"/>
          </a:p>
        </p:txBody>
      </p:sp>
      <p:sp>
        <p:nvSpPr>
          <p:cNvPr id="4" name="Date Placeholder 3"/>
          <p:cNvSpPr>
            <a:spLocks noGrp="1"/>
          </p:cNvSpPr>
          <p:nvPr>
            <p:ph type="dt" sz="half" idx="10"/>
          </p:nvPr>
        </p:nvSpPr>
        <p:spPr/>
        <p:txBody>
          <a:bodyPr/>
          <a:lstStyle/>
          <a:p>
            <a:fld id="{88C74CE6-B9F9-4AEA-8A11-E335EA8A72B5}" type="datetimeFigureOut">
              <a:rPr lang="sv-SE" smtClean="0"/>
              <a:t>2016-04-12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C80A6E8-2466-47AF-9A39-DCAAADCC3B01}" type="slidenum">
              <a:rPr lang="sv-SE" smtClean="0"/>
              <a:t>‹#›</a:t>
            </a:fld>
            <a:endParaRPr lang="sv-SE"/>
          </a:p>
        </p:txBody>
      </p:sp>
      <p:sp>
        <p:nvSpPr>
          <p:cNvPr id="14" name="Text Placeholder 13"/>
          <p:cNvSpPr>
            <a:spLocks noGrp="1"/>
          </p:cNvSpPr>
          <p:nvPr>
            <p:ph type="body" sz="quarter" idx="14"/>
          </p:nvPr>
        </p:nvSpPr>
        <p:spPr>
          <a:xfrm>
            <a:off x="467543" y="1980000"/>
            <a:ext cx="5400000" cy="2520000"/>
          </a:xfrm>
        </p:spPr>
        <p:txBody>
          <a:bodyPr wrap="square"/>
          <a:lstStyle>
            <a:lvl1pPr>
              <a:defRPr/>
            </a:lvl1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sv-SE" dirty="0"/>
          </a:p>
        </p:txBody>
      </p:sp>
    </p:spTree>
    <p:extLst>
      <p:ext uri="{BB962C8B-B14F-4D97-AF65-F5344CB8AC3E}">
        <p14:creationId xmlns:p14="http://schemas.microsoft.com/office/powerpoint/2010/main" val="3972601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4" name="Date Placeholder 3"/>
          <p:cNvSpPr>
            <a:spLocks noGrp="1"/>
          </p:cNvSpPr>
          <p:nvPr>
            <p:ph type="dt" sz="half" idx="10"/>
          </p:nvPr>
        </p:nvSpPr>
        <p:spPr/>
        <p:txBody>
          <a:bodyPr/>
          <a:lstStyle/>
          <a:p>
            <a:fld id="{88C74CE6-B9F9-4AEA-8A11-E335EA8A72B5}" type="datetimeFigureOut">
              <a:rPr lang="sv-SE" smtClean="0"/>
              <a:t>2016-04-12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C80A6E8-2466-47AF-9A39-DCAAADCC3B01}" type="slidenum">
              <a:rPr lang="sv-SE" smtClean="0"/>
              <a:t>‹#›</a:t>
            </a:fld>
            <a:endParaRPr lang="sv-SE"/>
          </a:p>
        </p:txBody>
      </p:sp>
      <p:sp>
        <p:nvSpPr>
          <p:cNvPr id="8" name="Picture Placeholder 7"/>
          <p:cNvSpPr>
            <a:spLocks noGrp="1"/>
          </p:cNvSpPr>
          <p:nvPr>
            <p:ph type="pic" sz="quarter" idx="13"/>
          </p:nvPr>
        </p:nvSpPr>
        <p:spPr>
          <a:xfrm>
            <a:off x="3491880" y="1851694"/>
            <a:ext cx="2160000" cy="1440111"/>
          </a:xfrm>
        </p:spPr>
        <p:txBody>
          <a:bodyPr/>
          <a:lstStyle/>
          <a:p>
            <a:endParaRPr lang="sv-SE" dirty="0"/>
          </a:p>
        </p:txBody>
      </p:sp>
      <p:sp>
        <p:nvSpPr>
          <p:cNvPr id="10" name="Text Placeholder 9"/>
          <p:cNvSpPr>
            <a:spLocks noGrp="1"/>
          </p:cNvSpPr>
          <p:nvPr>
            <p:ph type="body" sz="quarter" idx="14"/>
          </p:nvPr>
        </p:nvSpPr>
        <p:spPr>
          <a:xfrm>
            <a:off x="2387107" y="3795886"/>
            <a:ext cx="4369786" cy="369332"/>
          </a:xfrm>
        </p:spPr>
        <p:txBody>
          <a:bodyPr/>
          <a:lstStyle>
            <a:lvl1pPr marL="0" indent="0" algn="ctr">
              <a:buNone/>
              <a:defRPr lang="en-US" sz="2400" kern="1200" smtClean="0">
                <a:solidFill>
                  <a:schemeClr val="tx1"/>
                </a:solidFill>
                <a:latin typeface="Century Gothic" panose="020B0502020202020204" pitchFamily="34" charset="0"/>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30830328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3.wmf"/><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10.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2.wmf"/><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3.wm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3.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3.w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29.xml"/><Relationship Id="rId5" Type="http://schemas.openxmlformats.org/officeDocument/2006/relationships/image" Target="../media/image3.wmf"/><Relationship Id="rId4" Type="http://schemas.openxmlformats.org/officeDocument/2006/relationships/image" Target="../media/image5.jp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6.xml"/><Relationship Id="rId1" Type="http://schemas.openxmlformats.org/officeDocument/2006/relationships/slideLayout" Target="../slideLayouts/slideLayout30.xml"/><Relationship Id="rId5" Type="http://schemas.openxmlformats.org/officeDocument/2006/relationships/image" Target="../media/image3.wmf"/><Relationship Id="rId4" Type="http://schemas.openxmlformats.org/officeDocument/2006/relationships/image" Target="../media/image6.jp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7.xml"/><Relationship Id="rId1" Type="http://schemas.openxmlformats.org/officeDocument/2006/relationships/slideLayout" Target="../slideLayouts/slideLayout31.xml"/><Relationship Id="rId5" Type="http://schemas.openxmlformats.org/officeDocument/2006/relationships/image" Target="../media/image3.wmf"/><Relationship Id="rId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2.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9.xml"/><Relationship Id="rId1" Type="http://schemas.openxmlformats.org/officeDocument/2006/relationships/slideLayout" Target="../slideLayouts/slideLayout33.xml"/><Relationship Id="rId4" Type="http://schemas.openxmlformats.org/officeDocument/2006/relationships/image" Target="../media/image3.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Date Placeholder 3"/>
          <p:cNvSpPr>
            <a:spLocks noGrp="1"/>
          </p:cNvSpPr>
          <p:nvPr>
            <p:ph type="dt" sz="half" idx="2"/>
          </p:nvPr>
        </p:nvSpPr>
        <p:spPr>
          <a:xfrm>
            <a:off x="971600" y="4847334"/>
            <a:ext cx="1152128" cy="273844"/>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fld id="{88C74CE6-B9F9-4AEA-8A11-E335EA8A72B5}" type="datetimeFigureOut">
              <a:rPr lang="sv-SE" smtClean="0"/>
              <a:pPr/>
              <a:t>2016-04-12</a:t>
            </a:fld>
            <a:endParaRPr lang="sv-SE" dirty="0"/>
          </a:p>
        </p:txBody>
      </p:sp>
      <p:sp>
        <p:nvSpPr>
          <p:cNvPr id="5" name="Footer Placeholder 4"/>
          <p:cNvSpPr>
            <a:spLocks noGrp="1"/>
          </p:cNvSpPr>
          <p:nvPr>
            <p:ph type="ftr" sz="quarter" idx="3"/>
          </p:nvPr>
        </p:nvSpPr>
        <p:spPr>
          <a:xfrm>
            <a:off x="2267744" y="4847334"/>
            <a:ext cx="2895600" cy="273844"/>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endParaRPr lang="sv-SE" dirty="0"/>
          </a:p>
        </p:txBody>
      </p:sp>
      <p:sp>
        <p:nvSpPr>
          <p:cNvPr id="6" name="Rectangle 5"/>
          <p:cNvSpPr/>
          <p:nvPr/>
        </p:nvSpPr>
        <p:spPr>
          <a:xfrm>
            <a:off x="-22470" y="5095443"/>
            <a:ext cx="1849541" cy="514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ctangle 7"/>
          <p:cNvSpPr/>
          <p:nvPr/>
        </p:nvSpPr>
        <p:spPr>
          <a:xfrm>
            <a:off x="1806401" y="5095443"/>
            <a:ext cx="1849541" cy="514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6113" y="478892"/>
            <a:ext cx="2464842" cy="868722"/>
          </a:xfrm>
          <a:prstGeom prst="rect">
            <a:avLst/>
          </a:prstGeom>
        </p:spPr>
      </p:pic>
      <p:sp>
        <p:nvSpPr>
          <p:cNvPr id="10" name="Rectangle 9"/>
          <p:cNvSpPr/>
          <p:nvPr/>
        </p:nvSpPr>
        <p:spPr>
          <a:xfrm>
            <a:off x="3635272" y="5095443"/>
            <a:ext cx="1849541" cy="51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ctangle 10"/>
          <p:cNvSpPr/>
          <p:nvPr/>
        </p:nvSpPr>
        <p:spPr>
          <a:xfrm>
            <a:off x="5464143" y="5095443"/>
            <a:ext cx="1849541" cy="514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ctangle 11"/>
          <p:cNvSpPr/>
          <p:nvPr/>
        </p:nvSpPr>
        <p:spPr>
          <a:xfrm>
            <a:off x="7293014" y="5095443"/>
            <a:ext cx="1849541" cy="514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272028220"/>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spcBef>
          <a:spcPct val="0"/>
        </a:spcBef>
        <a:buNone/>
        <a:defRPr sz="3600" b="1" kern="1200">
          <a:solidFill>
            <a:schemeClr val="bg1"/>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Century Gothic" panose="020B0502020202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411510"/>
            <a:ext cx="7002738" cy="699404"/>
          </a:xfrm>
          <a:prstGeom prst="rect">
            <a:avLst/>
          </a:prstGeom>
          <a:solidFill>
            <a:schemeClr val="tx1"/>
          </a:solidFill>
        </p:spPr>
        <p:txBody>
          <a:bodyPr vert="horz" wrap="none" lIns="432000" tIns="72000" rIns="180000" bIns="72000" rtlCol="0" anchor="ctr">
            <a:spAutoFit/>
          </a:bodyPr>
          <a:lstStyle/>
          <a:p>
            <a:r>
              <a:rPr lang="en-US" dirty="0"/>
              <a:t>Click to edit Master title style</a:t>
            </a:r>
            <a:endParaRPr lang="sv-SE" dirty="0"/>
          </a:p>
        </p:txBody>
      </p:sp>
      <p:sp>
        <p:nvSpPr>
          <p:cNvPr id="3" name="Text Placeholder 2"/>
          <p:cNvSpPr>
            <a:spLocks noGrp="1"/>
          </p:cNvSpPr>
          <p:nvPr>
            <p:ph type="body" idx="1"/>
          </p:nvPr>
        </p:nvSpPr>
        <p:spPr>
          <a:xfrm>
            <a:off x="467544" y="1512000"/>
            <a:ext cx="5400000" cy="2520000"/>
          </a:xfrm>
          <a:prstGeom prst="rect">
            <a:avLst/>
          </a:prstGeom>
        </p:spPr>
        <p:txBody>
          <a:bodyPr vert="horz" wrap="square" lIns="0" tIns="0" rIns="0" bIns="0" rtlCol="0">
            <a:normAutofit/>
          </a:body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sv-SE" dirty="0"/>
          </a:p>
        </p:txBody>
      </p:sp>
      <p:sp>
        <p:nvSpPr>
          <p:cNvPr id="4" name="Date Placeholder 3"/>
          <p:cNvSpPr>
            <a:spLocks noGrp="1"/>
          </p:cNvSpPr>
          <p:nvPr>
            <p:ph type="dt" sz="half" idx="2"/>
          </p:nvPr>
        </p:nvSpPr>
        <p:spPr>
          <a:xfrm>
            <a:off x="971600" y="4847334"/>
            <a:ext cx="1152128" cy="273844"/>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fld id="{88C74CE6-B9F9-4AEA-8A11-E335EA8A72B5}" type="datetimeFigureOut">
              <a:rPr lang="sv-SE" smtClean="0">
                <a:solidFill>
                  <a:prstClr val="black">
                    <a:tint val="75000"/>
                  </a:prstClr>
                </a:solidFill>
              </a:rPr>
              <a:pPr/>
              <a:t>2016-04-12</a:t>
            </a:fld>
            <a:endParaRPr lang="sv-SE" dirty="0">
              <a:solidFill>
                <a:prstClr val="black">
                  <a:tint val="75000"/>
                </a:prstClr>
              </a:solidFill>
            </a:endParaRPr>
          </a:p>
        </p:txBody>
      </p:sp>
      <p:sp>
        <p:nvSpPr>
          <p:cNvPr id="5" name="Footer Placeholder 4"/>
          <p:cNvSpPr>
            <a:spLocks noGrp="1"/>
          </p:cNvSpPr>
          <p:nvPr>
            <p:ph type="ftr" sz="quarter" idx="3"/>
          </p:nvPr>
        </p:nvSpPr>
        <p:spPr>
          <a:xfrm>
            <a:off x="2267744" y="4847334"/>
            <a:ext cx="2895600" cy="273844"/>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endParaRPr lang="sv-SE" dirty="0">
              <a:solidFill>
                <a:prstClr val="black">
                  <a:tint val="75000"/>
                </a:prstClr>
              </a:solidFill>
            </a:endParaRPr>
          </a:p>
        </p:txBody>
      </p:sp>
      <p:sp>
        <p:nvSpPr>
          <p:cNvPr id="6" name="Slide Number Placeholder 5"/>
          <p:cNvSpPr>
            <a:spLocks noGrp="1"/>
          </p:cNvSpPr>
          <p:nvPr>
            <p:ph type="sldNum" sz="quarter" idx="4"/>
          </p:nvPr>
        </p:nvSpPr>
        <p:spPr>
          <a:xfrm>
            <a:off x="179512" y="4847334"/>
            <a:ext cx="576064" cy="288032"/>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fld id="{FC80A6E8-2466-47AF-9A39-DCAAADCC3B01}" type="slidenum">
              <a:rPr lang="sv-SE" smtClean="0">
                <a:solidFill>
                  <a:prstClr val="black">
                    <a:tint val="75000"/>
                  </a:prstClr>
                </a:solidFill>
              </a:rPr>
              <a:pPr/>
              <a:t>‹#›</a:t>
            </a:fld>
            <a:endParaRPr lang="sv-SE" dirty="0">
              <a:solidFill>
                <a:prstClr val="black">
                  <a:tint val="75000"/>
                </a:prstClr>
              </a:solidFill>
            </a:endParaRPr>
          </a:p>
        </p:txBody>
      </p:sp>
      <p:pic>
        <p:nvPicPr>
          <p:cNvPr id="8" name="Picture 7"/>
          <p:cNvPicPr>
            <a:picLocks noChangeAspect="1"/>
          </p:cNvPicPr>
          <p:nvPr/>
        </p:nvPicPr>
        <p:blipFill rotWithShape="1">
          <a:blip r:embed="rId12" cstate="print">
            <a:extLst>
              <a:ext uri="{28A0092B-C50C-407E-A947-70E740481C1C}">
                <a14:useLocalDpi xmlns:a14="http://schemas.microsoft.com/office/drawing/2010/main" val="0"/>
              </a:ext>
            </a:extLst>
          </a:blip>
          <a:srcRect r="19726" b="19693"/>
          <a:stretch/>
        </p:blipFill>
        <p:spPr>
          <a:xfrm>
            <a:off x="8270411" y="4302484"/>
            <a:ext cx="873589" cy="841016"/>
          </a:xfrm>
          <a:prstGeom prst="rect">
            <a:avLst/>
          </a:prstGeom>
        </p:spPr>
      </p:pic>
    </p:spTree>
    <p:extLst>
      <p:ext uri="{BB962C8B-B14F-4D97-AF65-F5344CB8AC3E}">
        <p14:creationId xmlns:p14="http://schemas.microsoft.com/office/powerpoint/2010/main" val="51480376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Lst>
  <p:txStyles>
    <p:titleStyle>
      <a:lvl1pPr algn="l" defTabSz="914400" rtl="0" eaLnBrk="1" latinLnBrk="0" hangingPunct="1">
        <a:spcBef>
          <a:spcPct val="0"/>
        </a:spcBef>
        <a:buNone/>
        <a:defRPr sz="3600" b="1" kern="1200">
          <a:solidFill>
            <a:schemeClr val="bg1"/>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Century Gothic" panose="020B0502020202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971600" y="4847334"/>
            <a:ext cx="1152128" cy="273844"/>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fld id="{88C74CE6-B9F9-4AEA-8A11-E335EA8A72B5}" type="datetimeFigureOut">
              <a:rPr lang="sv-SE" smtClean="0"/>
              <a:pPr/>
              <a:t>2016-04-12</a:t>
            </a:fld>
            <a:endParaRPr lang="sv-SE" dirty="0"/>
          </a:p>
        </p:txBody>
      </p:sp>
      <p:sp>
        <p:nvSpPr>
          <p:cNvPr id="5" name="Footer Placeholder 4"/>
          <p:cNvSpPr>
            <a:spLocks noGrp="1"/>
          </p:cNvSpPr>
          <p:nvPr>
            <p:ph type="ftr" sz="quarter" idx="3"/>
          </p:nvPr>
        </p:nvSpPr>
        <p:spPr>
          <a:xfrm>
            <a:off x="2267744" y="4847334"/>
            <a:ext cx="2895600" cy="273844"/>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endParaRPr lang="sv-SE" dirty="0"/>
          </a:p>
        </p:txBody>
      </p:sp>
      <p:sp>
        <p:nvSpPr>
          <p:cNvPr id="6" name="Slide Number Placeholder 5"/>
          <p:cNvSpPr>
            <a:spLocks noGrp="1"/>
          </p:cNvSpPr>
          <p:nvPr>
            <p:ph type="sldNum" sz="quarter" idx="4"/>
          </p:nvPr>
        </p:nvSpPr>
        <p:spPr>
          <a:xfrm>
            <a:off x="179512" y="4847334"/>
            <a:ext cx="576064" cy="288032"/>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fld id="{FC80A6E8-2466-47AF-9A39-DCAAADCC3B01}" type="slidenum">
              <a:rPr lang="sv-SE" smtClean="0"/>
              <a:pPr/>
              <a:t>‹#›</a:t>
            </a:fld>
            <a:endParaRPr lang="sv-SE" dirty="0"/>
          </a:p>
        </p:txBody>
      </p:sp>
    </p:spTree>
    <p:extLst>
      <p:ext uri="{BB962C8B-B14F-4D97-AF65-F5344CB8AC3E}">
        <p14:creationId xmlns:p14="http://schemas.microsoft.com/office/powerpoint/2010/main" val="1709622350"/>
      </p:ext>
    </p:extLst>
  </p:cSld>
  <p:clrMap bg1="lt1" tx1="dk1" bg2="lt2" tx2="dk2" accent1="accent1" accent2="accent2" accent3="accent3" accent4="accent4" accent5="accent5" accent6="accent6" hlink="hlink" folHlink="folHlink"/>
  <p:sldLayoutIdLst>
    <p:sldLayoutId id="2147483769" r:id="rId1"/>
  </p:sldLayoutIdLst>
  <p:txStyles>
    <p:titleStyle>
      <a:lvl1pPr algn="l" defTabSz="914400" rtl="0" eaLnBrk="1" latinLnBrk="0" hangingPunct="1">
        <a:spcBef>
          <a:spcPct val="0"/>
        </a:spcBef>
        <a:buNone/>
        <a:defRPr sz="3600" b="1" kern="1200">
          <a:solidFill>
            <a:schemeClr val="bg1"/>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Century Gothic" panose="020B0502020202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12" cstate="print">
            <a:extLst>
              <a:ext uri="{28A0092B-C50C-407E-A947-70E740481C1C}">
                <a14:useLocalDpi xmlns:a14="http://schemas.microsoft.com/office/drawing/2010/main" val="0"/>
              </a:ext>
            </a:extLst>
          </a:blip>
          <a:srcRect l="-1" r="-2573"/>
          <a:stretch/>
        </p:blipFill>
        <p:spPr>
          <a:xfrm>
            <a:off x="7973710" y="4570639"/>
            <a:ext cx="1062785" cy="365379"/>
          </a:xfrm>
          <a:prstGeom prst="rect">
            <a:avLst/>
          </a:prstGeom>
        </p:spPr>
      </p:pic>
      <p:sp>
        <p:nvSpPr>
          <p:cNvPr id="2" name="Title Placeholder 1"/>
          <p:cNvSpPr>
            <a:spLocks noGrp="1"/>
          </p:cNvSpPr>
          <p:nvPr>
            <p:ph type="title"/>
          </p:nvPr>
        </p:nvSpPr>
        <p:spPr>
          <a:xfrm>
            <a:off x="0" y="411510"/>
            <a:ext cx="7002738" cy="699404"/>
          </a:xfrm>
          <a:prstGeom prst="rect">
            <a:avLst/>
          </a:prstGeom>
          <a:solidFill>
            <a:schemeClr val="tx1"/>
          </a:solidFill>
        </p:spPr>
        <p:txBody>
          <a:bodyPr vert="horz" wrap="none" lIns="432000" tIns="72000" rIns="180000" bIns="72000" rtlCol="0" anchor="ctr">
            <a:spAutoFit/>
          </a:bodyPr>
          <a:lstStyle/>
          <a:p>
            <a:r>
              <a:rPr lang="en-US" dirty="0"/>
              <a:t>Click to edit Master title style</a:t>
            </a:r>
            <a:endParaRPr lang="sv-SE" dirty="0"/>
          </a:p>
        </p:txBody>
      </p:sp>
      <p:sp>
        <p:nvSpPr>
          <p:cNvPr id="3" name="Text Placeholder 2"/>
          <p:cNvSpPr>
            <a:spLocks noGrp="1"/>
          </p:cNvSpPr>
          <p:nvPr>
            <p:ph type="body" idx="1"/>
          </p:nvPr>
        </p:nvSpPr>
        <p:spPr>
          <a:xfrm>
            <a:off x="467544" y="1512000"/>
            <a:ext cx="5400000" cy="2520000"/>
          </a:xfrm>
          <a:prstGeom prst="rect">
            <a:avLst/>
          </a:prstGeom>
        </p:spPr>
        <p:txBody>
          <a:bodyPr vert="horz" wrap="square" lIns="0" tIns="0" rIns="0" bIns="0" rtlCol="0">
            <a:normAutofit/>
          </a:body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sv-SE" dirty="0"/>
          </a:p>
        </p:txBody>
      </p:sp>
      <p:sp>
        <p:nvSpPr>
          <p:cNvPr id="4" name="Date Placeholder 3"/>
          <p:cNvSpPr>
            <a:spLocks noGrp="1"/>
          </p:cNvSpPr>
          <p:nvPr>
            <p:ph type="dt" sz="half" idx="2"/>
          </p:nvPr>
        </p:nvSpPr>
        <p:spPr>
          <a:xfrm>
            <a:off x="971600" y="4847334"/>
            <a:ext cx="1152128" cy="273844"/>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fld id="{88C74CE6-B9F9-4AEA-8A11-E335EA8A72B5}" type="datetimeFigureOut">
              <a:rPr lang="sv-SE" smtClean="0"/>
              <a:pPr/>
              <a:t>2016-04-12</a:t>
            </a:fld>
            <a:endParaRPr lang="sv-SE" dirty="0"/>
          </a:p>
        </p:txBody>
      </p:sp>
      <p:sp>
        <p:nvSpPr>
          <p:cNvPr id="5" name="Footer Placeholder 4"/>
          <p:cNvSpPr>
            <a:spLocks noGrp="1"/>
          </p:cNvSpPr>
          <p:nvPr>
            <p:ph type="ftr" sz="quarter" idx="3"/>
          </p:nvPr>
        </p:nvSpPr>
        <p:spPr>
          <a:xfrm>
            <a:off x="2267744" y="4847334"/>
            <a:ext cx="2895600" cy="273844"/>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endParaRPr lang="sv-SE" dirty="0"/>
          </a:p>
        </p:txBody>
      </p:sp>
      <p:sp>
        <p:nvSpPr>
          <p:cNvPr id="6" name="Slide Number Placeholder 5"/>
          <p:cNvSpPr>
            <a:spLocks noGrp="1"/>
          </p:cNvSpPr>
          <p:nvPr>
            <p:ph type="sldNum" sz="quarter" idx="4"/>
          </p:nvPr>
        </p:nvSpPr>
        <p:spPr>
          <a:xfrm>
            <a:off x="179512" y="4847334"/>
            <a:ext cx="576064" cy="288032"/>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fld id="{FC80A6E8-2466-47AF-9A39-DCAAADCC3B01}" type="slidenum">
              <a:rPr lang="sv-SE" smtClean="0"/>
              <a:pPr/>
              <a:t>‹#›</a:t>
            </a:fld>
            <a:endParaRPr lang="sv-SE" dirty="0"/>
          </a:p>
        </p:txBody>
      </p:sp>
    </p:spTree>
    <p:extLst>
      <p:ext uri="{BB962C8B-B14F-4D97-AF65-F5344CB8AC3E}">
        <p14:creationId xmlns:p14="http://schemas.microsoft.com/office/powerpoint/2010/main" val="197042957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724" r:id="rId4"/>
    <p:sldLayoutId id="2147483725" r:id="rId5"/>
    <p:sldLayoutId id="2147483682" r:id="rId6"/>
    <p:sldLayoutId id="2147483683" r:id="rId7"/>
    <p:sldLayoutId id="2147483684" r:id="rId8"/>
    <p:sldLayoutId id="2147483685" r:id="rId9"/>
    <p:sldLayoutId id="2147483686" r:id="rId10"/>
  </p:sldLayoutIdLst>
  <p:txStyles>
    <p:titleStyle>
      <a:lvl1pPr algn="l" defTabSz="914400" rtl="0" eaLnBrk="1" latinLnBrk="0" hangingPunct="1">
        <a:spcBef>
          <a:spcPct val="0"/>
        </a:spcBef>
        <a:buNone/>
        <a:defRPr sz="3600" b="1" kern="1200">
          <a:solidFill>
            <a:schemeClr val="bg1"/>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Century Gothic" panose="020B0502020202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411510"/>
            <a:ext cx="7002738" cy="699404"/>
          </a:xfrm>
          <a:prstGeom prst="rect">
            <a:avLst/>
          </a:prstGeom>
          <a:solidFill>
            <a:schemeClr val="tx1"/>
          </a:solidFill>
        </p:spPr>
        <p:txBody>
          <a:bodyPr vert="horz" wrap="none" lIns="432000" tIns="72000" rIns="180000" bIns="72000" rtlCol="0" anchor="ctr">
            <a:spAutoFit/>
          </a:bodyPr>
          <a:lstStyle/>
          <a:p>
            <a:r>
              <a:rPr lang="en-US" dirty="0"/>
              <a:t>Click to edit Master title style</a:t>
            </a:r>
            <a:endParaRPr lang="sv-SE" dirty="0"/>
          </a:p>
        </p:txBody>
      </p:sp>
      <p:sp>
        <p:nvSpPr>
          <p:cNvPr id="3" name="Text Placeholder 2"/>
          <p:cNvSpPr>
            <a:spLocks noGrp="1"/>
          </p:cNvSpPr>
          <p:nvPr>
            <p:ph type="body" idx="1"/>
          </p:nvPr>
        </p:nvSpPr>
        <p:spPr>
          <a:xfrm>
            <a:off x="467544" y="1512000"/>
            <a:ext cx="5400000" cy="2520000"/>
          </a:xfrm>
          <a:prstGeom prst="rect">
            <a:avLst/>
          </a:prstGeom>
        </p:spPr>
        <p:txBody>
          <a:bodyPr vert="horz" wrap="square" lIns="0" tIns="0" rIns="0" bIns="0" rtlCol="0">
            <a:normAutofit/>
          </a:body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sv-SE" dirty="0"/>
          </a:p>
        </p:txBody>
      </p:sp>
      <p:sp>
        <p:nvSpPr>
          <p:cNvPr id="4" name="Date Placeholder 3"/>
          <p:cNvSpPr>
            <a:spLocks noGrp="1"/>
          </p:cNvSpPr>
          <p:nvPr>
            <p:ph type="dt" sz="half" idx="2"/>
          </p:nvPr>
        </p:nvSpPr>
        <p:spPr>
          <a:xfrm>
            <a:off x="971600" y="4847334"/>
            <a:ext cx="1152128" cy="273844"/>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fld id="{88C74CE6-B9F9-4AEA-8A11-E335EA8A72B5}" type="datetimeFigureOut">
              <a:rPr lang="sv-SE" smtClean="0"/>
              <a:pPr/>
              <a:t>2016-04-12</a:t>
            </a:fld>
            <a:endParaRPr lang="sv-SE" dirty="0"/>
          </a:p>
        </p:txBody>
      </p:sp>
      <p:sp>
        <p:nvSpPr>
          <p:cNvPr id="5" name="Footer Placeholder 4"/>
          <p:cNvSpPr>
            <a:spLocks noGrp="1"/>
          </p:cNvSpPr>
          <p:nvPr>
            <p:ph type="ftr" sz="quarter" idx="3"/>
          </p:nvPr>
        </p:nvSpPr>
        <p:spPr>
          <a:xfrm>
            <a:off x="2267744" y="4847334"/>
            <a:ext cx="2895600" cy="273844"/>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endParaRPr lang="sv-SE" dirty="0"/>
          </a:p>
        </p:txBody>
      </p:sp>
      <p:sp>
        <p:nvSpPr>
          <p:cNvPr id="6" name="Slide Number Placeholder 5"/>
          <p:cNvSpPr>
            <a:spLocks noGrp="1"/>
          </p:cNvSpPr>
          <p:nvPr>
            <p:ph type="sldNum" sz="quarter" idx="4"/>
          </p:nvPr>
        </p:nvSpPr>
        <p:spPr>
          <a:xfrm>
            <a:off x="179512" y="4847334"/>
            <a:ext cx="576064" cy="288032"/>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fld id="{FC80A6E8-2466-47AF-9A39-DCAAADCC3B01}" type="slidenum">
              <a:rPr lang="sv-SE" smtClean="0"/>
              <a:pPr/>
              <a:t>‹#›</a:t>
            </a:fld>
            <a:endParaRPr lang="sv-SE" dirty="0"/>
          </a:p>
        </p:txBody>
      </p:sp>
      <p:pic>
        <p:nvPicPr>
          <p:cNvPr id="8" name="Picture 7"/>
          <p:cNvPicPr>
            <a:picLocks noChangeAspect="1"/>
          </p:cNvPicPr>
          <p:nvPr/>
        </p:nvPicPr>
        <p:blipFill rotWithShape="1">
          <a:blip r:embed="rId12" cstate="print">
            <a:extLst>
              <a:ext uri="{28A0092B-C50C-407E-A947-70E740481C1C}">
                <a14:useLocalDpi xmlns:a14="http://schemas.microsoft.com/office/drawing/2010/main" val="0"/>
              </a:ext>
            </a:extLst>
          </a:blip>
          <a:srcRect r="19726" b="19693"/>
          <a:stretch/>
        </p:blipFill>
        <p:spPr>
          <a:xfrm>
            <a:off x="8270411" y="4302484"/>
            <a:ext cx="873589" cy="841016"/>
          </a:xfrm>
          <a:prstGeom prst="rect">
            <a:avLst/>
          </a:prstGeom>
        </p:spPr>
      </p:pic>
    </p:spTree>
    <p:extLst>
      <p:ext uri="{BB962C8B-B14F-4D97-AF65-F5344CB8AC3E}">
        <p14:creationId xmlns:p14="http://schemas.microsoft.com/office/powerpoint/2010/main" val="196942774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Lst>
  <p:txStyles>
    <p:titleStyle>
      <a:lvl1pPr algn="l" defTabSz="914400" rtl="0" eaLnBrk="1" latinLnBrk="0" hangingPunct="1">
        <a:spcBef>
          <a:spcPct val="0"/>
        </a:spcBef>
        <a:buNone/>
        <a:defRPr sz="3600" b="1" kern="1200">
          <a:solidFill>
            <a:schemeClr val="bg1"/>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Century Gothic" panose="020B0502020202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411510"/>
            <a:ext cx="7002738" cy="699404"/>
          </a:xfrm>
          <a:prstGeom prst="rect">
            <a:avLst/>
          </a:prstGeom>
          <a:solidFill>
            <a:schemeClr val="tx1"/>
          </a:solidFill>
        </p:spPr>
        <p:txBody>
          <a:bodyPr vert="horz" wrap="none" lIns="432000" tIns="72000" rIns="180000" bIns="72000" rtlCol="0" anchor="ctr">
            <a:spAutoFit/>
          </a:bodyPr>
          <a:lstStyle/>
          <a:p>
            <a:r>
              <a:rPr lang="en-US" dirty="0"/>
              <a:t>Click to edit Master title style</a:t>
            </a:r>
            <a:endParaRPr lang="sv-SE" dirty="0"/>
          </a:p>
        </p:txBody>
      </p:sp>
      <p:sp>
        <p:nvSpPr>
          <p:cNvPr id="3" name="Text Placeholder 2"/>
          <p:cNvSpPr>
            <a:spLocks noGrp="1"/>
          </p:cNvSpPr>
          <p:nvPr>
            <p:ph type="body" idx="1"/>
          </p:nvPr>
        </p:nvSpPr>
        <p:spPr>
          <a:xfrm>
            <a:off x="467544" y="1512000"/>
            <a:ext cx="5400000" cy="2520000"/>
          </a:xfrm>
          <a:prstGeom prst="rect">
            <a:avLst/>
          </a:prstGeom>
        </p:spPr>
        <p:txBody>
          <a:bodyPr vert="horz" wrap="square" lIns="0" tIns="0" rIns="0" bIns="0" rtlCol="0">
            <a:normAutofit/>
          </a:body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endParaRPr lang="sv-SE" dirty="0"/>
          </a:p>
        </p:txBody>
      </p:sp>
      <p:sp>
        <p:nvSpPr>
          <p:cNvPr id="4" name="Date Placeholder 3"/>
          <p:cNvSpPr>
            <a:spLocks noGrp="1"/>
          </p:cNvSpPr>
          <p:nvPr>
            <p:ph type="dt" sz="half" idx="2"/>
          </p:nvPr>
        </p:nvSpPr>
        <p:spPr>
          <a:xfrm>
            <a:off x="971600" y="4847334"/>
            <a:ext cx="1152128" cy="273844"/>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fld id="{88C74CE6-B9F9-4AEA-8A11-E335EA8A72B5}" type="datetimeFigureOut">
              <a:rPr lang="sv-SE" smtClean="0"/>
              <a:pPr/>
              <a:t>2016-04-12</a:t>
            </a:fld>
            <a:endParaRPr lang="sv-SE" dirty="0"/>
          </a:p>
        </p:txBody>
      </p:sp>
      <p:sp>
        <p:nvSpPr>
          <p:cNvPr id="5" name="Footer Placeholder 4"/>
          <p:cNvSpPr>
            <a:spLocks noGrp="1"/>
          </p:cNvSpPr>
          <p:nvPr>
            <p:ph type="ftr" sz="quarter" idx="3"/>
          </p:nvPr>
        </p:nvSpPr>
        <p:spPr>
          <a:xfrm>
            <a:off x="2267744" y="4847334"/>
            <a:ext cx="2895600" cy="273844"/>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endParaRPr lang="sv-SE" dirty="0"/>
          </a:p>
        </p:txBody>
      </p:sp>
      <p:sp>
        <p:nvSpPr>
          <p:cNvPr id="6" name="Slide Number Placeholder 5"/>
          <p:cNvSpPr>
            <a:spLocks noGrp="1"/>
          </p:cNvSpPr>
          <p:nvPr>
            <p:ph type="sldNum" sz="quarter" idx="4"/>
          </p:nvPr>
        </p:nvSpPr>
        <p:spPr>
          <a:xfrm>
            <a:off x="179512" y="4847334"/>
            <a:ext cx="576064" cy="288032"/>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fld id="{FC80A6E8-2466-47AF-9A39-DCAAADCC3B01}" type="slidenum">
              <a:rPr lang="sv-SE" smtClean="0"/>
              <a:pPr/>
              <a:t>‹#›</a:t>
            </a:fld>
            <a:endParaRPr lang="sv-SE" dirty="0"/>
          </a:p>
        </p:txBody>
      </p:sp>
      <p:pic>
        <p:nvPicPr>
          <p:cNvPr id="8" name="Picture 7"/>
          <p:cNvPicPr>
            <a:picLocks noChangeAspect="1"/>
          </p:cNvPicPr>
          <p:nvPr/>
        </p:nvPicPr>
        <p:blipFill rotWithShape="1">
          <a:blip r:embed="rId9" cstate="print">
            <a:extLst>
              <a:ext uri="{28A0092B-C50C-407E-A947-70E740481C1C}">
                <a14:useLocalDpi xmlns:a14="http://schemas.microsoft.com/office/drawing/2010/main" val="0"/>
              </a:ext>
            </a:extLst>
          </a:blip>
          <a:srcRect t="23794" r="9698" b="-1249"/>
          <a:stretch/>
        </p:blipFill>
        <p:spPr>
          <a:xfrm>
            <a:off x="7075109" y="0"/>
            <a:ext cx="2068891" cy="1707654"/>
          </a:xfrm>
          <a:prstGeom prst="rect">
            <a:avLst/>
          </a:prstGeom>
        </p:spPr>
      </p:pic>
    </p:spTree>
    <p:extLst>
      <p:ext uri="{BB962C8B-B14F-4D97-AF65-F5344CB8AC3E}">
        <p14:creationId xmlns:p14="http://schemas.microsoft.com/office/powerpoint/2010/main" val="325288449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4" r:id="rId4"/>
    <p:sldLayoutId id="2147483745" r:id="rId5"/>
    <p:sldLayoutId id="2147483746" r:id="rId6"/>
    <p:sldLayoutId id="2147483747" r:id="rId7"/>
  </p:sldLayoutIdLst>
  <p:txStyles>
    <p:titleStyle>
      <a:lvl1pPr algn="l" defTabSz="914400" rtl="0" eaLnBrk="1" latinLnBrk="0" hangingPunct="1">
        <a:spcBef>
          <a:spcPct val="0"/>
        </a:spcBef>
        <a:buNone/>
        <a:defRPr sz="3600" b="1" kern="1200">
          <a:solidFill>
            <a:schemeClr val="bg1"/>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Century Gothic" panose="020B0502020202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971600" y="4847334"/>
            <a:ext cx="1152128" cy="273844"/>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fld id="{88C74CE6-B9F9-4AEA-8A11-E335EA8A72B5}" type="datetimeFigureOut">
              <a:rPr lang="sv-SE" smtClean="0"/>
              <a:pPr/>
              <a:t>2016-04-12</a:t>
            </a:fld>
            <a:endParaRPr lang="sv-SE" dirty="0"/>
          </a:p>
        </p:txBody>
      </p:sp>
      <p:sp>
        <p:nvSpPr>
          <p:cNvPr id="5" name="Footer Placeholder 4"/>
          <p:cNvSpPr>
            <a:spLocks noGrp="1"/>
          </p:cNvSpPr>
          <p:nvPr>
            <p:ph type="ftr" sz="quarter" idx="3"/>
          </p:nvPr>
        </p:nvSpPr>
        <p:spPr>
          <a:xfrm>
            <a:off x="2267744" y="4847334"/>
            <a:ext cx="2895600" cy="273844"/>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endParaRPr lang="sv-SE" dirty="0"/>
          </a:p>
        </p:txBody>
      </p:sp>
      <p:sp>
        <p:nvSpPr>
          <p:cNvPr id="6" name="Slide Number Placeholder 5"/>
          <p:cNvSpPr>
            <a:spLocks noGrp="1"/>
          </p:cNvSpPr>
          <p:nvPr>
            <p:ph type="sldNum" sz="quarter" idx="4"/>
          </p:nvPr>
        </p:nvSpPr>
        <p:spPr>
          <a:xfrm>
            <a:off x="179512" y="4847334"/>
            <a:ext cx="576064" cy="288032"/>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fld id="{FC80A6E8-2466-47AF-9A39-DCAAADCC3B01}" type="slidenum">
              <a:rPr lang="sv-SE" smtClean="0"/>
              <a:pPr/>
              <a:t>‹#›</a:t>
            </a:fld>
            <a:endParaRPr lang="sv-SE"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18275" b="16780"/>
          <a:stretch/>
        </p:blipFill>
        <p:spPr>
          <a:xfrm>
            <a:off x="8292089" y="4306443"/>
            <a:ext cx="851911" cy="83705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30" y="0"/>
            <a:ext cx="9123770" cy="5143500"/>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19726" b="19693"/>
          <a:stretch/>
        </p:blipFill>
        <p:spPr>
          <a:xfrm>
            <a:off x="8270411" y="4302484"/>
            <a:ext cx="873589" cy="841016"/>
          </a:xfrm>
          <a:prstGeom prst="rect">
            <a:avLst/>
          </a:prstGeom>
        </p:spPr>
      </p:pic>
    </p:spTree>
    <p:extLst>
      <p:ext uri="{BB962C8B-B14F-4D97-AF65-F5344CB8AC3E}">
        <p14:creationId xmlns:p14="http://schemas.microsoft.com/office/powerpoint/2010/main" val="3550767846"/>
      </p:ext>
    </p:extLst>
  </p:cSld>
  <p:clrMap bg1="lt1" tx1="dk1" bg2="lt2" tx2="dk2" accent1="accent1" accent2="accent2" accent3="accent3" accent4="accent4" accent5="accent5" accent6="accent6" hlink="hlink" folHlink="folHlink"/>
  <p:sldLayoutIdLst>
    <p:sldLayoutId id="2147483716" r:id="rId1"/>
  </p:sldLayoutIdLst>
  <p:txStyles>
    <p:titleStyle>
      <a:lvl1pPr algn="l" defTabSz="914400" rtl="0" eaLnBrk="1" latinLnBrk="0" hangingPunct="1">
        <a:spcBef>
          <a:spcPct val="0"/>
        </a:spcBef>
        <a:buNone/>
        <a:defRPr sz="3600" b="1" kern="1200">
          <a:solidFill>
            <a:schemeClr val="bg1"/>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Century Gothic" panose="020B0502020202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971600" y="4847334"/>
            <a:ext cx="1152128" cy="273844"/>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fld id="{88C74CE6-B9F9-4AEA-8A11-E335EA8A72B5}" type="datetimeFigureOut">
              <a:rPr lang="sv-SE" smtClean="0"/>
              <a:pPr/>
              <a:t>2016-04-12</a:t>
            </a:fld>
            <a:endParaRPr lang="sv-SE" dirty="0"/>
          </a:p>
        </p:txBody>
      </p:sp>
      <p:sp>
        <p:nvSpPr>
          <p:cNvPr id="5" name="Footer Placeholder 4"/>
          <p:cNvSpPr>
            <a:spLocks noGrp="1"/>
          </p:cNvSpPr>
          <p:nvPr>
            <p:ph type="ftr" sz="quarter" idx="3"/>
          </p:nvPr>
        </p:nvSpPr>
        <p:spPr>
          <a:xfrm>
            <a:off x="2267744" y="4847334"/>
            <a:ext cx="2895600" cy="273844"/>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endParaRPr lang="sv-SE" dirty="0"/>
          </a:p>
        </p:txBody>
      </p:sp>
      <p:sp>
        <p:nvSpPr>
          <p:cNvPr id="6" name="Slide Number Placeholder 5"/>
          <p:cNvSpPr>
            <a:spLocks noGrp="1"/>
          </p:cNvSpPr>
          <p:nvPr>
            <p:ph type="sldNum" sz="quarter" idx="4"/>
          </p:nvPr>
        </p:nvSpPr>
        <p:spPr>
          <a:xfrm>
            <a:off x="179512" y="4847334"/>
            <a:ext cx="576064" cy="288032"/>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fld id="{FC80A6E8-2466-47AF-9A39-DCAAADCC3B01}" type="slidenum">
              <a:rPr lang="sv-SE" smtClean="0"/>
              <a:pPr/>
              <a:t>‹#›</a:t>
            </a:fld>
            <a:endParaRPr lang="sv-SE"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18275" b="16780"/>
          <a:stretch/>
        </p:blipFill>
        <p:spPr>
          <a:xfrm>
            <a:off x="8292089" y="4306443"/>
            <a:ext cx="851911" cy="83705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19726" b="19693"/>
          <a:stretch/>
        </p:blipFill>
        <p:spPr>
          <a:xfrm>
            <a:off x="8270411" y="4302484"/>
            <a:ext cx="873589" cy="841016"/>
          </a:xfrm>
          <a:prstGeom prst="rect">
            <a:avLst/>
          </a:prstGeom>
        </p:spPr>
      </p:pic>
    </p:spTree>
    <p:extLst>
      <p:ext uri="{BB962C8B-B14F-4D97-AF65-F5344CB8AC3E}">
        <p14:creationId xmlns:p14="http://schemas.microsoft.com/office/powerpoint/2010/main" val="883221930"/>
      </p:ext>
    </p:extLst>
  </p:cSld>
  <p:clrMap bg1="lt1" tx1="dk1" bg2="lt2" tx2="dk2" accent1="accent1" accent2="accent2" accent3="accent3" accent4="accent4" accent5="accent5" accent6="accent6" hlink="hlink" folHlink="folHlink"/>
  <p:sldLayoutIdLst>
    <p:sldLayoutId id="2147483756" r:id="rId1"/>
  </p:sldLayoutIdLst>
  <p:txStyles>
    <p:titleStyle>
      <a:lvl1pPr algn="l" defTabSz="914400" rtl="0" eaLnBrk="1" latinLnBrk="0" hangingPunct="1">
        <a:spcBef>
          <a:spcPct val="0"/>
        </a:spcBef>
        <a:buNone/>
        <a:defRPr sz="3600" b="1" kern="1200">
          <a:solidFill>
            <a:schemeClr val="bg1"/>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Century Gothic" panose="020B0502020202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971600" y="4847334"/>
            <a:ext cx="1152128" cy="273844"/>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fld id="{88C74CE6-B9F9-4AEA-8A11-E335EA8A72B5}" type="datetimeFigureOut">
              <a:rPr lang="sv-SE" smtClean="0"/>
              <a:pPr/>
              <a:t>2016-04-12</a:t>
            </a:fld>
            <a:endParaRPr lang="sv-SE" dirty="0"/>
          </a:p>
        </p:txBody>
      </p:sp>
      <p:sp>
        <p:nvSpPr>
          <p:cNvPr id="5" name="Footer Placeholder 4"/>
          <p:cNvSpPr>
            <a:spLocks noGrp="1"/>
          </p:cNvSpPr>
          <p:nvPr>
            <p:ph type="ftr" sz="quarter" idx="3"/>
          </p:nvPr>
        </p:nvSpPr>
        <p:spPr>
          <a:xfrm>
            <a:off x="2267744" y="4847334"/>
            <a:ext cx="2895600" cy="273844"/>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endParaRPr lang="sv-SE" dirty="0"/>
          </a:p>
        </p:txBody>
      </p:sp>
      <p:sp>
        <p:nvSpPr>
          <p:cNvPr id="6" name="Slide Number Placeholder 5"/>
          <p:cNvSpPr>
            <a:spLocks noGrp="1"/>
          </p:cNvSpPr>
          <p:nvPr>
            <p:ph type="sldNum" sz="quarter" idx="4"/>
          </p:nvPr>
        </p:nvSpPr>
        <p:spPr>
          <a:xfrm>
            <a:off x="179512" y="4847334"/>
            <a:ext cx="576064" cy="288032"/>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fld id="{FC80A6E8-2466-47AF-9A39-DCAAADCC3B01}" type="slidenum">
              <a:rPr lang="sv-SE" smtClean="0"/>
              <a:pPr/>
              <a:t>‹#›</a:t>
            </a:fld>
            <a:endParaRPr lang="sv-SE"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r="18275" b="16780"/>
          <a:stretch/>
        </p:blipFill>
        <p:spPr>
          <a:xfrm>
            <a:off x="8292089" y="4306443"/>
            <a:ext cx="851911" cy="837057"/>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19726" b="19693"/>
          <a:stretch/>
        </p:blipFill>
        <p:spPr>
          <a:xfrm>
            <a:off x="8270411" y="4302484"/>
            <a:ext cx="873589" cy="841016"/>
          </a:xfrm>
          <a:prstGeom prst="rect">
            <a:avLst/>
          </a:prstGeom>
        </p:spPr>
      </p:pic>
    </p:spTree>
    <p:extLst>
      <p:ext uri="{BB962C8B-B14F-4D97-AF65-F5344CB8AC3E}">
        <p14:creationId xmlns:p14="http://schemas.microsoft.com/office/powerpoint/2010/main" val="599707998"/>
      </p:ext>
    </p:extLst>
  </p:cSld>
  <p:clrMap bg1="lt1" tx1="dk1" bg2="lt2" tx2="dk2" accent1="accent1" accent2="accent2" accent3="accent3" accent4="accent4" accent5="accent5" accent6="accent6" hlink="hlink" folHlink="folHlink"/>
  <p:sldLayoutIdLst>
    <p:sldLayoutId id="2147483718" r:id="rId1"/>
  </p:sldLayoutIdLst>
  <p:txStyles>
    <p:titleStyle>
      <a:lvl1pPr algn="l" defTabSz="914400" rtl="0" eaLnBrk="1" latinLnBrk="0" hangingPunct="1">
        <a:spcBef>
          <a:spcPct val="0"/>
        </a:spcBef>
        <a:buNone/>
        <a:defRPr sz="3600" b="1" kern="1200">
          <a:solidFill>
            <a:schemeClr val="bg1"/>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Century Gothic" panose="020B0502020202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971600" y="4847334"/>
            <a:ext cx="1152128" cy="273844"/>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fld id="{88C74CE6-B9F9-4AEA-8A11-E335EA8A72B5}" type="datetimeFigureOut">
              <a:rPr lang="sv-SE" smtClean="0"/>
              <a:pPr/>
              <a:t>2016-04-12</a:t>
            </a:fld>
            <a:endParaRPr lang="sv-SE" dirty="0"/>
          </a:p>
        </p:txBody>
      </p:sp>
      <p:sp>
        <p:nvSpPr>
          <p:cNvPr id="5" name="Footer Placeholder 4"/>
          <p:cNvSpPr>
            <a:spLocks noGrp="1"/>
          </p:cNvSpPr>
          <p:nvPr>
            <p:ph type="ftr" sz="quarter" idx="3"/>
          </p:nvPr>
        </p:nvSpPr>
        <p:spPr>
          <a:xfrm>
            <a:off x="2267744" y="4847334"/>
            <a:ext cx="2895600" cy="273844"/>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endParaRPr lang="sv-SE" dirty="0"/>
          </a:p>
        </p:txBody>
      </p:sp>
      <p:sp>
        <p:nvSpPr>
          <p:cNvPr id="6" name="Slide Number Placeholder 5"/>
          <p:cNvSpPr>
            <a:spLocks noGrp="1"/>
          </p:cNvSpPr>
          <p:nvPr>
            <p:ph type="sldNum" sz="quarter" idx="4"/>
          </p:nvPr>
        </p:nvSpPr>
        <p:spPr>
          <a:xfrm>
            <a:off x="179512" y="4847334"/>
            <a:ext cx="576064" cy="288032"/>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fld id="{FC80A6E8-2466-47AF-9A39-DCAAADCC3B01}" type="slidenum">
              <a:rPr lang="sv-SE" smtClean="0"/>
              <a:pPr/>
              <a:t>‹#›</a:t>
            </a:fld>
            <a:endParaRPr lang="sv-SE" dirty="0"/>
          </a:p>
        </p:txBody>
      </p:sp>
    </p:spTree>
    <p:extLst>
      <p:ext uri="{BB962C8B-B14F-4D97-AF65-F5344CB8AC3E}">
        <p14:creationId xmlns:p14="http://schemas.microsoft.com/office/powerpoint/2010/main" val="639302748"/>
      </p:ext>
    </p:extLst>
  </p:cSld>
  <p:clrMap bg1="lt1" tx1="dk1" bg2="lt2" tx2="dk2" accent1="accent1" accent2="accent2" accent3="accent3" accent4="accent4" accent5="accent5" accent6="accent6" hlink="hlink" folHlink="folHlink"/>
  <p:sldLayoutIdLst>
    <p:sldLayoutId id="2147483753" r:id="rId1"/>
  </p:sldLayoutIdLst>
  <p:txStyles>
    <p:titleStyle>
      <a:lvl1pPr algn="l" defTabSz="914400" rtl="0" eaLnBrk="1" latinLnBrk="0" hangingPunct="1">
        <a:spcBef>
          <a:spcPct val="0"/>
        </a:spcBef>
        <a:buNone/>
        <a:defRPr sz="3600" b="1" kern="1200">
          <a:solidFill>
            <a:schemeClr val="bg1"/>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Century Gothic" panose="020B0502020202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5273" y="239466"/>
            <a:ext cx="1799335" cy="634167"/>
          </a:xfrm>
          <a:prstGeom prst="rect">
            <a:avLst/>
          </a:prstGeom>
        </p:spPr>
      </p:pic>
      <p:sp>
        <p:nvSpPr>
          <p:cNvPr id="4" name="Date Placeholder 3"/>
          <p:cNvSpPr>
            <a:spLocks noGrp="1"/>
          </p:cNvSpPr>
          <p:nvPr>
            <p:ph type="dt" sz="half" idx="2"/>
          </p:nvPr>
        </p:nvSpPr>
        <p:spPr>
          <a:xfrm>
            <a:off x="971600" y="4847334"/>
            <a:ext cx="1152128" cy="273844"/>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fld id="{88C74CE6-B9F9-4AEA-8A11-E335EA8A72B5}" type="datetimeFigureOut">
              <a:rPr lang="sv-SE" smtClean="0"/>
              <a:pPr/>
              <a:t>2016-04-12</a:t>
            </a:fld>
            <a:endParaRPr lang="sv-SE"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0996" t="1" r="-819" b="14418"/>
          <a:stretch/>
        </p:blipFill>
        <p:spPr>
          <a:xfrm>
            <a:off x="0" y="555527"/>
            <a:ext cx="5004048" cy="4587973"/>
          </a:xfrm>
          <a:prstGeom prst="rect">
            <a:avLst/>
          </a:prstGeom>
        </p:spPr>
      </p:pic>
    </p:spTree>
    <p:extLst>
      <p:ext uri="{BB962C8B-B14F-4D97-AF65-F5344CB8AC3E}">
        <p14:creationId xmlns:p14="http://schemas.microsoft.com/office/powerpoint/2010/main" val="2556501294"/>
      </p:ext>
    </p:extLst>
  </p:cSld>
  <p:clrMap bg1="lt1" tx1="dk1" bg2="lt2" tx2="dk2" accent1="accent1" accent2="accent2" accent3="accent3" accent4="accent4" accent5="accent5" accent6="accent6" hlink="hlink" folHlink="folHlink"/>
  <p:sldLayoutIdLst>
    <p:sldLayoutId id="2147483723" r:id="rId1"/>
  </p:sldLayoutIdLst>
  <p:txStyles>
    <p:titleStyle>
      <a:lvl1pPr algn="l" defTabSz="914400" rtl="0" eaLnBrk="1" latinLnBrk="0" hangingPunct="1">
        <a:spcBef>
          <a:spcPct val="0"/>
        </a:spcBef>
        <a:buNone/>
        <a:defRPr sz="3600" b="1" kern="1200">
          <a:solidFill>
            <a:schemeClr val="bg1"/>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Century Gothic" panose="020B0502020202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Andreas.cederbom@funka.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hyperlink" Target="http://www.arbetsformedlingen.se/download/18.445c6101153872729ab64331/1459495491641/Arbetsf%C3%B6rmedlingen_Annual_Report_2016.pdf"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hyperlink" Target="http://www.unionen.se/sites/default/files/tjanstemannens_it-miljo_2014_tryckt_version_2305.pdf"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hyperlink" Target="http://www.riksdagen.se/sv/Dokument-Lagar/Lagar/Svenskforfattningssamling/Diskrimineringslag-2008567_sfs-2008-567/" TargetMode="External"/><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hyperlink" Target="http://www.funka.com/vi-erbjuder/stod-krav-och-test/stod-vid-upphandling/" TargetMode="External"/><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44.xml"/><Relationship Id="rId4" Type="http://schemas.openxmlformats.org/officeDocument/2006/relationships/hyperlink" Target="http://www.google.se/url?sa=t&amp;rct=j&amp;q=&amp;esrc=s&amp;source=web&amp;cd=1&amp;cad=rja&amp;uact=8&amp;ved=0CCMQFjAA&amp;url=http://www.etsi.org/deliver/etsi_en/301500_301599/301549/01.00.00_20/en_301549v010000c.pdf&amp;ei=uYJkVPD_O-r8ywPn5IKIBw&amp;usg=AFQjCNEaxrJndSFYT2M7Mg3bczky8nNY0w"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www.studeramedfunktionshinder.nu/" TargetMode="External"/><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07654"/>
            <a:ext cx="5375350" cy="1384995"/>
          </a:xfrm>
        </p:spPr>
        <p:txBody>
          <a:bodyPr/>
          <a:lstStyle/>
          <a:p>
            <a:r>
              <a:rPr lang="sv-SE" dirty="0"/>
              <a:t>Tillgänglighet 2.0: interna system</a:t>
            </a:r>
          </a:p>
        </p:txBody>
      </p:sp>
      <p:sp>
        <p:nvSpPr>
          <p:cNvPr id="3" name="Text Placeholder 2"/>
          <p:cNvSpPr>
            <a:spLocks noGrp="1"/>
          </p:cNvSpPr>
          <p:nvPr>
            <p:ph type="body" sz="quarter" idx="13"/>
          </p:nvPr>
        </p:nvSpPr>
        <p:spPr>
          <a:xfrm>
            <a:off x="395536" y="3435846"/>
            <a:ext cx="5040560" cy="812530"/>
          </a:xfrm>
        </p:spPr>
        <p:txBody>
          <a:bodyPr/>
          <a:lstStyle/>
          <a:p>
            <a:r>
              <a:rPr lang="sv-SE" sz="2000" dirty="0"/>
              <a:t>Andreas Cederbom</a:t>
            </a:r>
          </a:p>
          <a:p>
            <a:r>
              <a:rPr lang="sv-SE" sz="2000" dirty="0">
                <a:hlinkClick r:id="rId2"/>
              </a:rPr>
              <a:t>Andreas.cederbom@funka.com</a:t>
            </a:r>
            <a:br>
              <a:rPr lang="sv-SE" sz="2000" dirty="0"/>
            </a:br>
            <a:r>
              <a:rPr lang="sv-SE" sz="2000" dirty="0"/>
              <a:t>Twitter: @</a:t>
            </a:r>
            <a:r>
              <a:rPr lang="sv-SE" sz="2000" dirty="0" err="1"/>
              <a:t>cederbomarn</a:t>
            </a:r>
            <a:endParaRPr lang="sv-SE" sz="2000" dirty="0"/>
          </a:p>
        </p:txBody>
      </p:sp>
    </p:spTree>
    <p:extLst>
      <p:ext uri="{BB962C8B-B14F-4D97-AF65-F5344CB8AC3E}">
        <p14:creationId xmlns:p14="http://schemas.microsoft.com/office/powerpoint/2010/main" val="3154768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Siluett av man i rullstol. Foto/Illustr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0" y="2324100"/>
            <a:ext cx="2857500" cy="2819400"/>
          </a:xfrm>
          <a:prstGeom prst="rect">
            <a:avLst/>
          </a:prstGeom>
        </p:spPr>
      </p:pic>
      <p:sp>
        <p:nvSpPr>
          <p:cNvPr id="2" name="Rubrik 1"/>
          <p:cNvSpPr>
            <a:spLocks noGrp="1"/>
          </p:cNvSpPr>
          <p:nvPr>
            <p:ph type="ctrTitle"/>
          </p:nvPr>
        </p:nvSpPr>
        <p:spPr>
          <a:xfrm>
            <a:off x="828000" y="1562400"/>
            <a:ext cx="6696328" cy="1728000"/>
          </a:xfrm>
        </p:spPr>
        <p:txBody>
          <a:bodyPr/>
          <a:lstStyle/>
          <a:p>
            <a:r>
              <a:rPr lang="sv-SE" sz="2400" dirty="0"/>
              <a:t>Andel sysselsatta:</a:t>
            </a:r>
            <a:br>
              <a:rPr lang="sv-SE" sz="2800" dirty="0"/>
            </a:br>
            <a:br>
              <a:rPr lang="sv-SE" sz="3200" dirty="0"/>
            </a:br>
            <a:endParaRPr lang="sv-SE" sz="3200" dirty="0">
              <a:solidFill>
                <a:srgbClr val="EC7B01"/>
              </a:solidFill>
            </a:endParaRPr>
          </a:p>
        </p:txBody>
      </p:sp>
      <p:sp>
        <p:nvSpPr>
          <p:cNvPr id="4" name="textruta 3"/>
          <p:cNvSpPr txBox="1"/>
          <p:nvPr/>
        </p:nvSpPr>
        <p:spPr>
          <a:xfrm>
            <a:off x="766675" y="3290400"/>
            <a:ext cx="3384376" cy="307777"/>
          </a:xfrm>
          <a:prstGeom prst="rect">
            <a:avLst/>
          </a:prstGeom>
          <a:noFill/>
        </p:spPr>
        <p:txBody>
          <a:bodyPr wrap="square" rtlCol="0">
            <a:spAutoFit/>
          </a:bodyPr>
          <a:lstStyle/>
          <a:p>
            <a:r>
              <a:rPr lang="sv-SE" sz="1400" dirty="0">
                <a:hlinkClick r:id="rId4"/>
              </a:rPr>
              <a:t>Arbetsförmedlingen 2016</a:t>
            </a:r>
            <a:endParaRPr lang="sv-SE" sz="1400" dirty="0"/>
          </a:p>
        </p:txBody>
      </p:sp>
      <p:sp>
        <p:nvSpPr>
          <p:cNvPr id="6" name="textruta 5"/>
          <p:cNvSpPr txBox="1"/>
          <p:nvPr/>
        </p:nvSpPr>
        <p:spPr>
          <a:xfrm>
            <a:off x="1171819" y="2531796"/>
            <a:ext cx="6120680" cy="584775"/>
          </a:xfrm>
          <a:prstGeom prst="rect">
            <a:avLst/>
          </a:prstGeom>
          <a:noFill/>
        </p:spPr>
        <p:txBody>
          <a:bodyPr wrap="square" rtlCol="0">
            <a:spAutoFit/>
          </a:bodyPr>
          <a:lstStyle/>
          <a:p>
            <a:r>
              <a:rPr lang="sv-SE" sz="3200" b="1" dirty="0">
                <a:solidFill>
                  <a:schemeClr val="bg1"/>
                </a:solidFill>
              </a:rPr>
              <a:t>- Funktionsnedsättning: </a:t>
            </a:r>
            <a:r>
              <a:rPr lang="sv-SE" sz="3200" b="1" dirty="0">
                <a:solidFill>
                  <a:srgbClr val="EC7B01"/>
                </a:solidFill>
              </a:rPr>
              <a:t>54 %</a:t>
            </a:r>
            <a:endParaRPr lang="sv-SE" sz="3200" b="1" dirty="0"/>
          </a:p>
        </p:txBody>
      </p:sp>
      <p:sp>
        <p:nvSpPr>
          <p:cNvPr id="7" name="textruta 6"/>
          <p:cNvSpPr txBox="1"/>
          <p:nvPr/>
        </p:nvSpPr>
        <p:spPr>
          <a:xfrm>
            <a:off x="1171819" y="2065579"/>
            <a:ext cx="2822561" cy="584775"/>
          </a:xfrm>
          <a:prstGeom prst="rect">
            <a:avLst/>
          </a:prstGeom>
          <a:noFill/>
        </p:spPr>
        <p:txBody>
          <a:bodyPr wrap="square" rtlCol="0">
            <a:spAutoFit/>
          </a:bodyPr>
          <a:lstStyle/>
          <a:p>
            <a:r>
              <a:rPr lang="sv-SE" sz="3200" b="1" dirty="0">
                <a:solidFill>
                  <a:schemeClr val="bg1"/>
                </a:solidFill>
              </a:rPr>
              <a:t>- Totalt: 78 %</a:t>
            </a:r>
          </a:p>
        </p:txBody>
      </p:sp>
    </p:spTree>
    <p:extLst>
      <p:ext uri="{BB962C8B-B14F-4D97-AF65-F5344CB8AC3E}">
        <p14:creationId xmlns:p14="http://schemas.microsoft.com/office/powerpoint/2010/main" val="67265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250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411510"/>
            <a:ext cx="6948264" cy="699404"/>
          </a:xfrm>
        </p:spPr>
        <p:txBody>
          <a:bodyPr/>
          <a:lstStyle/>
          <a:p>
            <a:r>
              <a:rPr lang="sv-SE" dirty="0"/>
              <a:t>Vad händer i verkligheten?</a:t>
            </a:r>
          </a:p>
        </p:txBody>
      </p:sp>
      <p:sp>
        <p:nvSpPr>
          <p:cNvPr id="3" name="Platshållare för text 2"/>
          <p:cNvSpPr>
            <a:spLocks noGrp="1"/>
          </p:cNvSpPr>
          <p:nvPr>
            <p:ph type="body" sz="quarter" idx="13"/>
          </p:nvPr>
        </p:nvSpPr>
        <p:spPr>
          <a:xfrm>
            <a:off x="468000" y="1512000"/>
            <a:ext cx="6696288" cy="3219990"/>
          </a:xfrm>
        </p:spPr>
        <p:txBody>
          <a:bodyPr>
            <a:normAutofit/>
          </a:bodyPr>
          <a:lstStyle/>
          <a:p>
            <a:r>
              <a:rPr lang="sv-SE" dirty="0"/>
              <a:t>Anställda behöver assistans för att hantera de interna systemen</a:t>
            </a:r>
          </a:p>
          <a:p>
            <a:r>
              <a:rPr lang="sv-SE" dirty="0"/>
              <a:t>Anställda mister jobben på grund av otillgängliga system</a:t>
            </a:r>
          </a:p>
          <a:p>
            <a:r>
              <a:rPr lang="sv-SE" dirty="0"/>
              <a:t>Var tredje person med funktionsnedsättning med nedsatt arbetsförmåga upplever att de blivit diskriminerade</a:t>
            </a:r>
          </a:p>
        </p:txBody>
      </p:sp>
    </p:spTree>
    <p:extLst>
      <p:ext uri="{BB962C8B-B14F-4D97-AF65-F5344CB8AC3E}">
        <p14:creationId xmlns:p14="http://schemas.microsoft.com/office/powerpoint/2010/main" val="185451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riangel 22"/>
          <p:cNvSpPr/>
          <p:nvPr/>
        </p:nvSpPr>
        <p:spPr>
          <a:xfrm rot="10800000">
            <a:off x="4596782" y="1923678"/>
            <a:ext cx="3870956" cy="2816132"/>
          </a:xfrm>
          <a:prstGeom prst="triangle">
            <a:avLst/>
          </a:prstGeom>
          <a:solidFill>
            <a:srgbClr val="79C181">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1800" b="0" i="0" u="none" strike="noStrike" kern="0" cap="none" spc="0" normalizeH="0" baseline="0" noProof="0" dirty="0">
                <a:ln>
                  <a:noFill/>
                </a:ln>
                <a:solidFill>
                  <a:sysClr val="windowText" lastClr="000000"/>
                </a:solidFill>
                <a:effectLst/>
                <a:uLnTx/>
                <a:uFillTx/>
              </a:rPr>
              <a:t>i</a:t>
            </a:r>
          </a:p>
        </p:txBody>
      </p:sp>
      <p:sp>
        <p:nvSpPr>
          <p:cNvPr id="45" name="Triangel 44"/>
          <p:cNvSpPr/>
          <p:nvPr/>
        </p:nvSpPr>
        <p:spPr>
          <a:xfrm rot="10800000">
            <a:off x="4971168" y="2442704"/>
            <a:ext cx="3122186" cy="227140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dirty="0">
              <a:ln>
                <a:noFill/>
              </a:ln>
              <a:solidFill>
                <a:sysClr val="windowText" lastClr="000000"/>
              </a:solidFill>
              <a:effectLst/>
              <a:uLnTx/>
              <a:uFillTx/>
            </a:endParaRPr>
          </a:p>
        </p:txBody>
      </p:sp>
      <p:sp>
        <p:nvSpPr>
          <p:cNvPr id="24" name="Triangel 23"/>
          <p:cNvSpPr/>
          <p:nvPr/>
        </p:nvSpPr>
        <p:spPr>
          <a:xfrm rot="10800000">
            <a:off x="4971168" y="2442704"/>
            <a:ext cx="3122186" cy="2271401"/>
          </a:xfrm>
          <a:prstGeom prst="triangle">
            <a:avLst/>
          </a:prstGeom>
          <a:solidFill>
            <a:srgbClr val="EB62A0">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dirty="0">
              <a:ln>
                <a:noFill/>
              </a:ln>
              <a:solidFill>
                <a:sysClr val="windowText" lastClr="000000"/>
              </a:solidFill>
              <a:effectLst/>
              <a:uLnTx/>
              <a:uFillTx/>
            </a:endParaRPr>
          </a:p>
        </p:txBody>
      </p:sp>
      <p:sp>
        <p:nvSpPr>
          <p:cNvPr id="46" name="Triangel 45"/>
          <p:cNvSpPr/>
          <p:nvPr/>
        </p:nvSpPr>
        <p:spPr>
          <a:xfrm rot="10800000">
            <a:off x="5371336" y="2998150"/>
            <a:ext cx="2321850" cy="1689153"/>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ysClr val="windowText" lastClr="000000"/>
              </a:solidFill>
              <a:effectLst/>
              <a:uLnTx/>
              <a:uFillTx/>
            </a:endParaRPr>
          </a:p>
        </p:txBody>
      </p:sp>
      <p:sp>
        <p:nvSpPr>
          <p:cNvPr id="25" name="Triangel 24"/>
          <p:cNvSpPr/>
          <p:nvPr/>
        </p:nvSpPr>
        <p:spPr>
          <a:xfrm rot="10800000">
            <a:off x="5371336" y="2998150"/>
            <a:ext cx="2321850" cy="1689153"/>
          </a:xfrm>
          <a:prstGeom prst="triangle">
            <a:avLst/>
          </a:prstGeom>
          <a:solidFill>
            <a:srgbClr val="EC7B01">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ysClr val="windowText" lastClr="000000"/>
              </a:solidFill>
              <a:effectLst/>
              <a:uLnTx/>
              <a:uFillTx/>
            </a:endParaRPr>
          </a:p>
        </p:txBody>
      </p:sp>
      <p:sp>
        <p:nvSpPr>
          <p:cNvPr id="47" name="Triangel 46"/>
          <p:cNvSpPr/>
          <p:nvPr/>
        </p:nvSpPr>
        <p:spPr>
          <a:xfrm rot="10800000">
            <a:off x="5725227" y="3491516"/>
            <a:ext cx="1614068" cy="11742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ysClr val="windowText" lastClr="000000"/>
              </a:solidFill>
              <a:effectLst/>
              <a:uLnTx/>
              <a:uFillTx/>
            </a:endParaRPr>
          </a:p>
        </p:txBody>
      </p:sp>
      <p:sp>
        <p:nvSpPr>
          <p:cNvPr id="10" name="Triangel 9"/>
          <p:cNvSpPr/>
          <p:nvPr/>
        </p:nvSpPr>
        <p:spPr>
          <a:xfrm rot="10800000">
            <a:off x="539553" y="1923678"/>
            <a:ext cx="3870956" cy="2816132"/>
          </a:xfrm>
          <a:prstGeom prst="triangle">
            <a:avLst/>
          </a:prstGeom>
          <a:solidFill>
            <a:srgbClr val="EC7B01">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1800" b="0" i="0" u="none" strike="noStrike" kern="0" cap="none" spc="0" normalizeH="0" baseline="0" noProof="0" dirty="0">
                <a:ln>
                  <a:noFill/>
                </a:ln>
                <a:solidFill>
                  <a:sysClr val="windowText" lastClr="000000"/>
                </a:solidFill>
                <a:effectLst/>
                <a:uLnTx/>
                <a:uFillTx/>
              </a:rPr>
              <a:t>i</a:t>
            </a:r>
          </a:p>
        </p:txBody>
      </p:sp>
      <p:sp>
        <p:nvSpPr>
          <p:cNvPr id="31" name="Triangel 30"/>
          <p:cNvSpPr/>
          <p:nvPr/>
        </p:nvSpPr>
        <p:spPr>
          <a:xfrm rot="10800000">
            <a:off x="913937" y="2440112"/>
            <a:ext cx="3122186" cy="227140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ysClr val="windowText" lastClr="000000"/>
              </a:solidFill>
              <a:effectLst/>
              <a:uLnTx/>
              <a:uFillTx/>
            </a:endParaRPr>
          </a:p>
        </p:txBody>
      </p:sp>
      <p:sp>
        <p:nvSpPr>
          <p:cNvPr id="2" name="Rubrik 1"/>
          <p:cNvSpPr>
            <a:spLocks noGrp="1"/>
          </p:cNvSpPr>
          <p:nvPr>
            <p:ph type="title"/>
          </p:nvPr>
        </p:nvSpPr>
        <p:spPr>
          <a:xfrm>
            <a:off x="0" y="411510"/>
            <a:ext cx="8093354" cy="699404"/>
          </a:xfrm>
        </p:spPr>
        <p:txBody>
          <a:bodyPr/>
          <a:lstStyle/>
          <a:p>
            <a:r>
              <a:rPr lang="sv-SE" dirty="0"/>
              <a:t>Prioritet för tillgänglighetsarbetet</a:t>
            </a:r>
          </a:p>
        </p:txBody>
      </p:sp>
      <p:sp>
        <p:nvSpPr>
          <p:cNvPr id="5" name="textruta 4"/>
          <p:cNvSpPr txBox="1"/>
          <p:nvPr/>
        </p:nvSpPr>
        <p:spPr>
          <a:xfrm>
            <a:off x="869688" y="1508197"/>
            <a:ext cx="3312368"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1800" b="1" i="0" u="none" strike="noStrike" kern="0" cap="none" spc="0" normalizeH="0" baseline="0" noProof="0" dirty="0">
                <a:ln>
                  <a:noFill/>
                </a:ln>
                <a:solidFill>
                  <a:sysClr val="windowText" lastClr="000000"/>
                </a:solidFill>
                <a:effectLst/>
                <a:uLnTx/>
                <a:uFillTx/>
              </a:rPr>
              <a:t>Var satsas det?</a:t>
            </a:r>
          </a:p>
        </p:txBody>
      </p:sp>
      <p:sp>
        <p:nvSpPr>
          <p:cNvPr id="8" name="Triangel 7"/>
          <p:cNvSpPr/>
          <p:nvPr/>
        </p:nvSpPr>
        <p:spPr>
          <a:xfrm rot="10800000">
            <a:off x="913938" y="2442704"/>
            <a:ext cx="3122186" cy="2271401"/>
          </a:xfrm>
          <a:prstGeom prst="triangle">
            <a:avLst/>
          </a:prstGeom>
          <a:solidFill>
            <a:srgbClr val="0C9ED5">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ysClr val="windowText" lastClr="000000"/>
              </a:solidFill>
              <a:effectLst/>
              <a:uLnTx/>
              <a:uFillTx/>
            </a:endParaRPr>
          </a:p>
        </p:txBody>
      </p:sp>
      <p:sp>
        <p:nvSpPr>
          <p:cNvPr id="7" name="Triangel 6"/>
          <p:cNvSpPr/>
          <p:nvPr/>
        </p:nvSpPr>
        <p:spPr>
          <a:xfrm rot="10800000">
            <a:off x="1314106" y="2998150"/>
            <a:ext cx="2321850" cy="1689153"/>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ysClr val="windowText" lastClr="000000"/>
              </a:solidFill>
              <a:effectLst/>
              <a:uLnTx/>
              <a:uFillTx/>
            </a:endParaRPr>
          </a:p>
        </p:txBody>
      </p:sp>
      <p:sp>
        <p:nvSpPr>
          <p:cNvPr id="12" name="Platshållare för text 2"/>
          <p:cNvSpPr txBox="1">
            <a:spLocks/>
          </p:cNvSpPr>
          <p:nvPr/>
        </p:nvSpPr>
        <p:spPr>
          <a:xfrm>
            <a:off x="829577" y="2063215"/>
            <a:ext cx="3290906" cy="400780"/>
          </a:xfrm>
          <a:prstGeom prst="rect">
            <a:avLst/>
          </a:prstGeom>
        </p:spPr>
        <p:txBody>
          <a:bodyPr vert="horz" wrap="square" lIns="0" tIns="0" rIns="0" bIns="0" rtlCol="0">
            <a:normAutofit/>
          </a:bodyPr>
          <a:lstStyle>
            <a:lvl1pPr marL="342900" indent="-342900" algn="l" defTabSz="914400" rtl="0" eaLnBrk="1" latinLnBrk="0" hangingPunct="1">
              <a:spcBef>
                <a:spcPct val="20000"/>
              </a:spcBef>
              <a:buFont typeface="Arial" panose="020B0604020202020204" pitchFamily="34" charset="0"/>
              <a:buChar char="•"/>
              <a:defRPr lang="en-US" sz="2400" kern="1200" smtClean="0">
                <a:solidFill>
                  <a:schemeClr val="tx1"/>
                </a:solidFill>
                <a:latin typeface="Century Gothic" panose="020B0502020202020204" pitchFamily="34" charset="0"/>
                <a:ea typeface="+mn-ea"/>
                <a:cs typeface="+mn-cs"/>
              </a:defRPr>
            </a:lvl1pPr>
            <a:lvl2pPr marL="914400" indent="-457200" algn="l" defTabSz="914400"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257300" indent="-3429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714500" indent="-3429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4pPr>
            <a:lvl5pPr marL="2171700" indent="-3429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sv-SE" sz="1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Den externa webbplatsen</a:t>
            </a:r>
          </a:p>
        </p:txBody>
      </p:sp>
      <p:sp>
        <p:nvSpPr>
          <p:cNvPr id="13" name="Platshållare för text 2"/>
          <p:cNvSpPr txBox="1">
            <a:spLocks/>
          </p:cNvSpPr>
          <p:nvPr/>
        </p:nvSpPr>
        <p:spPr>
          <a:xfrm>
            <a:off x="1034870" y="2531202"/>
            <a:ext cx="2880320" cy="425000"/>
          </a:xfrm>
          <a:prstGeom prst="rect">
            <a:avLst/>
          </a:prstGeom>
        </p:spPr>
        <p:txBody>
          <a:bodyPr vert="horz" wrap="square" lIns="0" tIns="0" rIns="0" bIns="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lang="en-US" sz="2400" kern="1200" smtClean="0">
                <a:solidFill>
                  <a:schemeClr val="tx1"/>
                </a:solidFill>
                <a:latin typeface="Century Gothic" panose="020B0502020202020204" pitchFamily="34" charset="0"/>
                <a:ea typeface="+mn-ea"/>
                <a:cs typeface="+mn-cs"/>
              </a:defRPr>
            </a:lvl1pPr>
            <a:lvl2pPr marL="914400" indent="-457200" algn="l" defTabSz="914400"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257300" indent="-3429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714500" indent="-3429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4pPr>
            <a:lvl5pPr marL="2171700" indent="-3429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sv-SE" sz="1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Övrigt material </a:t>
            </a:r>
            <a:br>
              <a:rPr kumimoji="0" lang="sv-SE" sz="1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br>
            <a:r>
              <a:rPr kumimoji="0" lang="sv-SE" sz="1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(broschyrer, </a:t>
            </a:r>
            <a:r>
              <a:rPr kumimoji="0" lang="sv-SE" sz="14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pdf</a:t>
            </a:r>
            <a:r>
              <a:rPr kumimoji="0" lang="sv-SE" sz="1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p:txBody>
      </p:sp>
      <p:sp>
        <p:nvSpPr>
          <p:cNvPr id="22" name="textruta 21"/>
          <p:cNvSpPr txBox="1"/>
          <p:nvPr/>
        </p:nvSpPr>
        <p:spPr>
          <a:xfrm>
            <a:off x="4862939" y="1508197"/>
            <a:ext cx="3312368"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1800" b="1" i="0" u="none" strike="noStrike" kern="0" cap="none" spc="0" normalizeH="0" baseline="0" noProof="0" dirty="0">
                <a:ln>
                  <a:noFill/>
                </a:ln>
                <a:solidFill>
                  <a:sysClr val="windowText" lastClr="000000"/>
                </a:solidFill>
                <a:effectLst/>
                <a:uLnTx/>
                <a:uFillTx/>
              </a:rPr>
              <a:t>Vad vill användarna?</a:t>
            </a:r>
          </a:p>
        </p:txBody>
      </p:sp>
      <p:sp>
        <p:nvSpPr>
          <p:cNvPr id="26" name="Triangel 25"/>
          <p:cNvSpPr/>
          <p:nvPr/>
        </p:nvSpPr>
        <p:spPr>
          <a:xfrm rot="10800000">
            <a:off x="5725227" y="3491516"/>
            <a:ext cx="1614068" cy="1174240"/>
          </a:xfrm>
          <a:prstGeom prst="triangle">
            <a:avLst/>
          </a:prstGeom>
          <a:solidFill>
            <a:srgbClr val="0C9ED5">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ysClr val="windowText" lastClr="000000"/>
              </a:solidFill>
              <a:effectLst/>
              <a:uLnTx/>
              <a:uFillTx/>
            </a:endParaRPr>
          </a:p>
        </p:txBody>
      </p:sp>
      <p:sp>
        <p:nvSpPr>
          <p:cNvPr id="27" name="Platshållare för text 2"/>
          <p:cNvSpPr txBox="1">
            <a:spLocks/>
          </p:cNvSpPr>
          <p:nvPr/>
        </p:nvSpPr>
        <p:spPr>
          <a:xfrm>
            <a:off x="5318855" y="2063215"/>
            <a:ext cx="2426810" cy="292511"/>
          </a:xfrm>
          <a:prstGeom prst="rect">
            <a:avLst/>
          </a:prstGeom>
        </p:spPr>
        <p:txBody>
          <a:bodyPr vert="horz" wrap="square" lIns="0" tIns="0" rIns="0" bIns="0" rtlCol="0">
            <a:normAutofit/>
          </a:bodyPr>
          <a:lstStyle>
            <a:lvl1pPr marL="342900" indent="-342900" algn="l" defTabSz="914400" rtl="0" eaLnBrk="1" latinLnBrk="0" hangingPunct="1">
              <a:spcBef>
                <a:spcPct val="20000"/>
              </a:spcBef>
              <a:buFont typeface="Arial" panose="020B0604020202020204" pitchFamily="34" charset="0"/>
              <a:buChar char="•"/>
              <a:defRPr lang="en-US" sz="2400" kern="1200" smtClean="0">
                <a:solidFill>
                  <a:schemeClr val="tx1"/>
                </a:solidFill>
                <a:latin typeface="Century Gothic" panose="020B0502020202020204" pitchFamily="34" charset="0"/>
                <a:ea typeface="+mn-ea"/>
                <a:cs typeface="+mn-cs"/>
              </a:defRPr>
            </a:lvl1pPr>
            <a:lvl2pPr marL="914400" indent="-457200" algn="l" defTabSz="914400"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257300" indent="-3429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714500" indent="-3429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4pPr>
            <a:lvl5pPr marL="2171700" indent="-3429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sv-SE" sz="1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Interna system</a:t>
            </a:r>
          </a:p>
        </p:txBody>
      </p:sp>
      <p:sp>
        <p:nvSpPr>
          <p:cNvPr id="28" name="Platshållare för text 2"/>
          <p:cNvSpPr txBox="1">
            <a:spLocks/>
          </p:cNvSpPr>
          <p:nvPr/>
        </p:nvSpPr>
        <p:spPr>
          <a:xfrm>
            <a:off x="5540697" y="3555168"/>
            <a:ext cx="1983127" cy="763325"/>
          </a:xfrm>
          <a:prstGeom prst="rect">
            <a:avLst/>
          </a:prstGeom>
        </p:spPr>
        <p:txBody>
          <a:bodyPr vert="horz" wrap="square" lIns="0" tIns="0" rIns="0" bIns="0" rtlCol="0">
            <a:normAutofit/>
          </a:bodyPr>
          <a:lstStyle>
            <a:lvl1pPr marL="342900" indent="-342900" algn="l" defTabSz="914400" rtl="0" eaLnBrk="1" latinLnBrk="0" hangingPunct="1">
              <a:spcBef>
                <a:spcPct val="20000"/>
              </a:spcBef>
              <a:buFont typeface="Arial" panose="020B0604020202020204" pitchFamily="34" charset="0"/>
              <a:buChar char="•"/>
              <a:defRPr lang="en-US" sz="2400" kern="1200" smtClean="0">
                <a:solidFill>
                  <a:schemeClr val="tx1"/>
                </a:solidFill>
                <a:latin typeface="Century Gothic" panose="020B0502020202020204" pitchFamily="34" charset="0"/>
                <a:ea typeface="+mn-ea"/>
                <a:cs typeface="+mn-cs"/>
              </a:defRPr>
            </a:lvl1pPr>
            <a:lvl2pPr marL="914400" indent="-457200" algn="l" defTabSz="914400"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257300" indent="-3429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714500" indent="-3429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4pPr>
            <a:lvl5pPr marL="2171700" indent="-3429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ctr">
              <a:buNone/>
              <a:defRPr/>
            </a:pPr>
            <a:r>
              <a:rPr lang="sv-SE" sz="1400" dirty="0"/>
              <a:t>Övrigt material </a:t>
            </a:r>
            <a:br>
              <a:rPr lang="sv-SE" sz="1400" dirty="0"/>
            </a:br>
            <a:r>
              <a:rPr lang="sv-SE" sz="1400" dirty="0"/>
              <a:t>(broschyrer </a:t>
            </a:r>
            <a:br>
              <a:rPr lang="sv-SE" sz="1400" dirty="0"/>
            </a:br>
            <a:r>
              <a:rPr lang="sv-SE" sz="1400" dirty="0" err="1"/>
              <a:t>pdf</a:t>
            </a:r>
            <a:r>
              <a:rPr lang="sv-SE" sz="1400" dirty="0"/>
              <a:t>…)</a:t>
            </a:r>
          </a:p>
        </p:txBody>
      </p:sp>
      <p:sp>
        <p:nvSpPr>
          <p:cNvPr id="29" name="Platshållare för text 2"/>
          <p:cNvSpPr txBox="1">
            <a:spLocks/>
          </p:cNvSpPr>
          <p:nvPr/>
        </p:nvSpPr>
        <p:spPr>
          <a:xfrm>
            <a:off x="5092100" y="3054532"/>
            <a:ext cx="2880320" cy="425000"/>
          </a:xfrm>
          <a:prstGeom prst="rect">
            <a:avLst/>
          </a:prstGeom>
        </p:spPr>
        <p:txBody>
          <a:bodyPr vert="horz" wrap="square" lIns="0" tIns="0" rIns="0" bIns="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lang="en-US" sz="2400" kern="1200" smtClean="0">
                <a:solidFill>
                  <a:schemeClr val="tx1"/>
                </a:solidFill>
                <a:latin typeface="Century Gothic" panose="020B0502020202020204" pitchFamily="34" charset="0"/>
                <a:ea typeface="+mn-ea"/>
                <a:cs typeface="+mn-cs"/>
              </a:defRPr>
            </a:lvl1pPr>
            <a:lvl2pPr marL="914400" indent="-457200" algn="l" defTabSz="914400"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257300" indent="-3429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714500" indent="-3429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4pPr>
            <a:lvl5pPr marL="2171700" indent="-3429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sv-SE" sz="1400" dirty="0"/>
              <a:t>Den externa</a:t>
            </a:r>
            <a:br>
              <a:rPr lang="sv-SE" sz="1400" dirty="0"/>
            </a:br>
            <a:r>
              <a:rPr lang="sv-SE" sz="1400" dirty="0"/>
              <a:t>webbplatsen</a:t>
            </a:r>
            <a:endParaRPr kumimoji="0" lang="sv-SE" sz="1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30" name="Platshållare för text 2"/>
          <p:cNvSpPr txBox="1">
            <a:spLocks/>
          </p:cNvSpPr>
          <p:nvPr/>
        </p:nvSpPr>
        <p:spPr>
          <a:xfrm>
            <a:off x="5956196" y="2600224"/>
            <a:ext cx="1152128" cy="264370"/>
          </a:xfrm>
          <a:prstGeom prst="rect">
            <a:avLst/>
          </a:prstGeom>
        </p:spPr>
        <p:txBody>
          <a:bodyPr vert="horz" wrap="square" lIns="0" tIns="0" rIns="0" bIns="0" rtlCol="0">
            <a:normAutofit/>
          </a:bodyPr>
          <a:lstStyle>
            <a:lvl1pPr marL="342900" indent="-342900" algn="l" defTabSz="914400" rtl="0" eaLnBrk="1" latinLnBrk="0" hangingPunct="1">
              <a:spcBef>
                <a:spcPct val="20000"/>
              </a:spcBef>
              <a:buFont typeface="Arial" panose="020B0604020202020204" pitchFamily="34" charset="0"/>
              <a:buChar char="•"/>
              <a:defRPr lang="en-US" sz="2400" kern="1200" smtClean="0">
                <a:solidFill>
                  <a:schemeClr val="tx1"/>
                </a:solidFill>
                <a:latin typeface="Century Gothic" panose="020B0502020202020204" pitchFamily="34" charset="0"/>
                <a:ea typeface="+mn-ea"/>
                <a:cs typeface="+mn-cs"/>
              </a:defRPr>
            </a:lvl1pPr>
            <a:lvl2pPr marL="914400" indent="-457200" algn="l" defTabSz="914400"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257300" indent="-3429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714500" indent="-3429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4pPr>
            <a:lvl5pPr marL="2171700" indent="-3429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sv-SE" sz="1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Tjänster</a:t>
            </a:r>
          </a:p>
        </p:txBody>
      </p:sp>
      <p:sp>
        <p:nvSpPr>
          <p:cNvPr id="32" name="Triangel 31"/>
          <p:cNvSpPr/>
          <p:nvPr/>
        </p:nvSpPr>
        <p:spPr>
          <a:xfrm rot="10800000">
            <a:off x="1325910" y="2998150"/>
            <a:ext cx="2321850" cy="1689153"/>
          </a:xfrm>
          <a:prstGeom prst="triangle">
            <a:avLst/>
          </a:prstGeom>
          <a:solidFill>
            <a:srgbClr val="EB62A0">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ysClr val="windowText" lastClr="000000"/>
              </a:solidFill>
              <a:effectLst/>
              <a:uLnTx/>
              <a:uFillTx/>
            </a:endParaRPr>
          </a:p>
        </p:txBody>
      </p:sp>
      <p:sp>
        <p:nvSpPr>
          <p:cNvPr id="9" name="Triangel 8"/>
          <p:cNvSpPr/>
          <p:nvPr/>
        </p:nvSpPr>
        <p:spPr>
          <a:xfrm rot="10800000">
            <a:off x="1667997" y="3491516"/>
            <a:ext cx="1614068" cy="11742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ysClr val="windowText" lastClr="000000"/>
              </a:solidFill>
              <a:effectLst/>
              <a:uLnTx/>
              <a:uFillTx/>
            </a:endParaRPr>
          </a:p>
        </p:txBody>
      </p:sp>
      <p:sp>
        <p:nvSpPr>
          <p:cNvPr id="33" name="Triangel 32"/>
          <p:cNvSpPr/>
          <p:nvPr/>
        </p:nvSpPr>
        <p:spPr>
          <a:xfrm rot="10800000">
            <a:off x="1679801" y="3491516"/>
            <a:ext cx="1614068" cy="1174240"/>
          </a:xfrm>
          <a:prstGeom prst="triangle">
            <a:avLst/>
          </a:prstGeom>
          <a:solidFill>
            <a:srgbClr val="79C181">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ysClr val="windowText" lastClr="000000"/>
              </a:solidFill>
              <a:effectLst/>
              <a:uLnTx/>
              <a:uFillTx/>
            </a:endParaRPr>
          </a:p>
        </p:txBody>
      </p:sp>
      <p:sp>
        <p:nvSpPr>
          <p:cNvPr id="11" name="Platshållare för text 2"/>
          <p:cNvSpPr txBox="1">
            <a:spLocks/>
          </p:cNvSpPr>
          <p:nvPr/>
        </p:nvSpPr>
        <p:spPr>
          <a:xfrm>
            <a:off x="1970974" y="3640471"/>
            <a:ext cx="1008112" cy="504224"/>
          </a:xfrm>
          <a:prstGeom prst="rect">
            <a:avLst/>
          </a:prstGeom>
        </p:spPr>
        <p:txBody>
          <a:bodyPr vert="horz" wrap="square" lIns="0" tIns="0" rIns="0" bIns="0" rtlCol="0">
            <a:normAutofit/>
          </a:bodyPr>
          <a:lstStyle>
            <a:lvl1pPr marL="342900" indent="-342900" algn="l" defTabSz="914400" rtl="0" eaLnBrk="1" latinLnBrk="0" hangingPunct="1">
              <a:spcBef>
                <a:spcPct val="20000"/>
              </a:spcBef>
              <a:buFont typeface="Arial" panose="020B0604020202020204" pitchFamily="34" charset="0"/>
              <a:buChar char="•"/>
              <a:defRPr lang="en-US" sz="2400" kern="1200" smtClean="0">
                <a:solidFill>
                  <a:schemeClr val="tx1"/>
                </a:solidFill>
                <a:latin typeface="Century Gothic" panose="020B0502020202020204" pitchFamily="34" charset="0"/>
                <a:ea typeface="+mn-ea"/>
                <a:cs typeface="+mn-cs"/>
              </a:defRPr>
            </a:lvl1pPr>
            <a:lvl2pPr marL="914400" indent="-457200" algn="l" defTabSz="914400"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257300" indent="-3429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714500" indent="-3429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4pPr>
            <a:lvl5pPr marL="2171700" indent="-3429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sv-SE" sz="1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Interna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sv-SE" sz="1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system</a:t>
            </a:r>
          </a:p>
        </p:txBody>
      </p:sp>
      <p:sp>
        <p:nvSpPr>
          <p:cNvPr id="3" name="Platshållare för text 2"/>
          <p:cNvSpPr>
            <a:spLocks noGrp="1"/>
          </p:cNvSpPr>
          <p:nvPr>
            <p:ph type="body" sz="quarter" idx="13"/>
          </p:nvPr>
        </p:nvSpPr>
        <p:spPr>
          <a:xfrm>
            <a:off x="1898966" y="3134847"/>
            <a:ext cx="1152128" cy="264370"/>
          </a:xfrm>
        </p:spPr>
        <p:txBody>
          <a:bodyPr>
            <a:normAutofit/>
          </a:bodyPr>
          <a:lstStyle/>
          <a:p>
            <a:pPr marL="0" indent="0" algn="ctr">
              <a:buNone/>
            </a:pPr>
            <a:r>
              <a:rPr lang="sv-SE" sz="1400" dirty="0"/>
              <a:t>Tjänster</a:t>
            </a:r>
          </a:p>
        </p:txBody>
      </p:sp>
    </p:spTree>
    <p:extLst>
      <p:ext uri="{BB962C8B-B14F-4D97-AF65-F5344CB8AC3E}">
        <p14:creationId xmlns:p14="http://schemas.microsoft.com/office/powerpoint/2010/main" val="402906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10" grpId="0" animBg="1"/>
      <p:bldP spid="5" grpId="0"/>
      <p:bldP spid="8" grpId="0" animBg="1"/>
      <p:bldP spid="12" grpId="0"/>
      <p:bldP spid="13" grpId="0"/>
      <p:bldP spid="22" grpId="0"/>
      <p:bldP spid="26" grpId="0" animBg="1"/>
      <p:bldP spid="27" grpId="0"/>
      <p:bldP spid="28" grpId="0"/>
      <p:bldP spid="29" grpId="0"/>
      <p:bldP spid="30" grpId="0"/>
      <p:bldP spid="32" grpId="0" animBg="1"/>
      <p:bldP spid="33" grpId="0" animBg="1"/>
      <p:bldP spid="11"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Lutande tornet i Pisa, Italien. Fot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92546"/>
            <a:ext cx="9144001" cy="5937746"/>
          </a:xfrm>
          <a:prstGeom prst="rect">
            <a:avLst/>
          </a:prstGeom>
          <a:effectLst>
            <a:glow rad="63500">
              <a:schemeClr val="accent1">
                <a:satMod val="175000"/>
                <a:alpha val="40000"/>
              </a:schemeClr>
            </a:glow>
          </a:effectLst>
        </p:spPr>
      </p:pic>
      <p:sp>
        <p:nvSpPr>
          <p:cNvPr id="2" name="Rubrik 1"/>
          <p:cNvSpPr>
            <a:spLocks noGrp="1"/>
          </p:cNvSpPr>
          <p:nvPr>
            <p:ph type="ctrTitle"/>
          </p:nvPr>
        </p:nvSpPr>
        <p:spPr>
          <a:xfrm>
            <a:off x="3348280" y="1562400"/>
            <a:ext cx="5400184" cy="1728000"/>
          </a:xfrm>
        </p:spPr>
        <p:txBody>
          <a:bodyPr/>
          <a:lstStyle/>
          <a:p>
            <a:r>
              <a:rPr lang="sv-SE" dirty="0"/>
              <a:t>Ni är inte perfekta…</a:t>
            </a:r>
          </a:p>
        </p:txBody>
      </p:sp>
    </p:spTree>
    <p:extLst>
      <p:ext uri="{BB962C8B-B14F-4D97-AF65-F5344CB8AC3E}">
        <p14:creationId xmlns:p14="http://schemas.microsoft.com/office/powerpoint/2010/main" val="2261634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objekt 1" descr="Många system samtidigt på skärm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919" y="408408"/>
            <a:ext cx="3142211" cy="4217324"/>
          </a:xfrm>
          <a:prstGeom prst="rect">
            <a:avLst/>
          </a:prstGeom>
        </p:spPr>
      </p:pic>
    </p:spTree>
    <p:extLst>
      <p:ext uri="{BB962C8B-B14F-4D97-AF65-F5344CB8AC3E}">
        <p14:creationId xmlns:p14="http://schemas.microsoft.com/office/powerpoint/2010/main" val="1949316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objekt 1" descr="Komplex läsordning."/>
          <p:cNvPicPr>
            <a:picLocks noChangeAspect="1"/>
          </p:cNvPicPr>
          <p:nvPr/>
        </p:nvPicPr>
        <p:blipFill>
          <a:blip r:embed="rId3"/>
          <a:stretch>
            <a:fillRect/>
          </a:stretch>
        </p:blipFill>
        <p:spPr>
          <a:xfrm>
            <a:off x="1547664" y="1059582"/>
            <a:ext cx="5869008" cy="3024336"/>
          </a:xfrm>
          <a:prstGeom prst="rect">
            <a:avLst/>
          </a:prstGeom>
        </p:spPr>
      </p:pic>
    </p:spTree>
    <p:extLst>
      <p:ext uri="{BB962C8B-B14F-4D97-AF65-F5344CB8AC3E}">
        <p14:creationId xmlns:p14="http://schemas.microsoft.com/office/powerpoint/2010/main" val="2189757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Tabell med kryssrutor utan ledtex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707654"/>
            <a:ext cx="83058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71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ruta 2"/>
          <p:cNvSpPr txBox="1"/>
          <p:nvPr/>
        </p:nvSpPr>
        <p:spPr>
          <a:xfrm>
            <a:off x="971600" y="2067694"/>
            <a:ext cx="7885384" cy="646331"/>
          </a:xfrm>
          <a:prstGeom prst="rect">
            <a:avLst/>
          </a:prstGeom>
          <a:noFill/>
        </p:spPr>
        <p:txBody>
          <a:bodyPr wrap="square" rtlCol="0">
            <a:spAutoFit/>
          </a:bodyPr>
          <a:lstStyle/>
          <a:p>
            <a:r>
              <a:rPr lang="sv-SE" sz="3600" dirty="0">
                <a:solidFill>
                  <a:schemeClr val="bg1"/>
                </a:solidFill>
              </a:rPr>
              <a:t>”Vi bygger på beprövad teknik”</a:t>
            </a:r>
          </a:p>
        </p:txBody>
      </p:sp>
    </p:spTree>
    <p:extLst>
      <p:ext uri="{BB962C8B-B14F-4D97-AF65-F5344CB8AC3E}">
        <p14:creationId xmlns:p14="http://schemas.microsoft.com/office/powerpoint/2010/main" val="4132545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Ett felmeddelande som anger att det inte gick att lägga till kolumn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86" y="735546"/>
            <a:ext cx="7212683"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ktangel 3" descr="Markering."/>
          <p:cNvSpPr/>
          <p:nvPr/>
        </p:nvSpPr>
        <p:spPr>
          <a:xfrm>
            <a:off x="2411760" y="3147814"/>
            <a:ext cx="2952328" cy="50405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28278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objekt 2"/>
          <p:cNvPicPr>
            <a:picLocks noChangeAspect="1"/>
          </p:cNvPicPr>
          <p:nvPr/>
        </p:nvPicPr>
        <p:blipFill>
          <a:blip r:embed="rId3"/>
          <a:stretch>
            <a:fillRect/>
          </a:stretch>
        </p:blipFill>
        <p:spPr>
          <a:xfrm>
            <a:off x="2264360" y="864722"/>
            <a:ext cx="4572396" cy="3414056"/>
          </a:xfrm>
          <a:prstGeom prst="rect">
            <a:avLst/>
          </a:prstGeom>
        </p:spPr>
      </p:pic>
      <p:pic>
        <p:nvPicPr>
          <p:cNvPr id="4" name="Bildobjekt 3" descr="System som visar två rader, där en är markerad och ska tas bor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7744" y="864722"/>
            <a:ext cx="4572000" cy="3413760"/>
          </a:xfrm>
          <a:prstGeom prst="rect">
            <a:avLst/>
          </a:prstGeom>
        </p:spPr>
      </p:pic>
    </p:spTree>
    <p:extLst>
      <p:ext uri="{BB962C8B-B14F-4D97-AF65-F5344CB8AC3E}">
        <p14:creationId xmlns:p14="http://schemas.microsoft.com/office/powerpoint/2010/main" val="1014252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a:xfrm>
            <a:off x="0" y="411510"/>
            <a:ext cx="5436096" cy="699404"/>
          </a:xfrm>
        </p:spPr>
        <p:txBody>
          <a:bodyPr/>
          <a:lstStyle/>
          <a:p>
            <a:r>
              <a:rPr lang="sv-SE" dirty="0"/>
              <a:t>Vad vi ska prata om</a:t>
            </a:r>
          </a:p>
        </p:txBody>
      </p:sp>
      <p:sp>
        <p:nvSpPr>
          <p:cNvPr id="5" name="Platshållare för text 4"/>
          <p:cNvSpPr>
            <a:spLocks noGrp="1"/>
          </p:cNvSpPr>
          <p:nvPr>
            <p:ph type="body" sz="quarter" idx="13"/>
          </p:nvPr>
        </p:nvSpPr>
        <p:spPr/>
        <p:txBody>
          <a:bodyPr/>
          <a:lstStyle/>
          <a:p>
            <a:r>
              <a:rPr lang="sv-SE" dirty="0"/>
              <a:t>Lagar och regler</a:t>
            </a:r>
          </a:p>
          <a:p>
            <a:r>
              <a:rPr lang="sv-SE" dirty="0"/>
              <a:t>Användarnas perspektiv</a:t>
            </a:r>
          </a:p>
          <a:p>
            <a:r>
              <a:rPr lang="sv-SE" dirty="0"/>
              <a:t>Interna system idag</a:t>
            </a:r>
          </a:p>
          <a:p>
            <a:r>
              <a:rPr lang="sv-SE" dirty="0"/>
              <a:t>Upphandling</a:t>
            </a:r>
          </a:p>
          <a:p>
            <a:r>
              <a:rPr lang="sv-SE" dirty="0"/>
              <a:t>Trender</a:t>
            </a:r>
          </a:p>
        </p:txBody>
      </p:sp>
      <p:pic>
        <p:nvPicPr>
          <p:cNvPr id="3" name="Platshållare för bild 2" descr="En kvinna som använder en smartphone och en laptop. Foto"/>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2361" r="2361"/>
          <a:stretch>
            <a:fillRect/>
          </a:stretch>
        </p:blipFill>
        <p:spPr/>
      </p:pic>
    </p:spTree>
    <p:extLst>
      <p:ext uri="{BB962C8B-B14F-4D97-AF65-F5344CB8AC3E}">
        <p14:creationId xmlns:p14="http://schemas.microsoft.com/office/powerpoint/2010/main" val="1393247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Bildobjekt 1" descr="Dialog för att flytta ärende till en annan handlägg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1275606"/>
            <a:ext cx="4096411"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ktangel 2" descr="Markering."/>
          <p:cNvSpPr/>
          <p:nvPr/>
        </p:nvSpPr>
        <p:spPr>
          <a:xfrm>
            <a:off x="4655583" y="3113090"/>
            <a:ext cx="1296144" cy="36004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53788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upp 3"/>
          <p:cNvGrpSpPr/>
          <p:nvPr/>
        </p:nvGrpSpPr>
        <p:grpSpPr>
          <a:xfrm>
            <a:off x="2529592" y="344751"/>
            <a:ext cx="3796785" cy="4425474"/>
            <a:chOff x="2339752" y="123478"/>
            <a:chExt cx="4176464" cy="4868021"/>
          </a:xfrm>
        </p:grpSpPr>
        <p:pic>
          <p:nvPicPr>
            <p:cNvPr id="3" name="Picture 2" descr="Lista med kortkommand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123478"/>
              <a:ext cx="4176464" cy="4868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ktangel 1" descr="Markering."/>
            <p:cNvSpPr/>
            <p:nvPr/>
          </p:nvSpPr>
          <p:spPr>
            <a:xfrm>
              <a:off x="2555776" y="972272"/>
              <a:ext cx="1872208" cy="1593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ktangel 4" descr="Markering."/>
            <p:cNvSpPr/>
            <p:nvPr/>
          </p:nvSpPr>
          <p:spPr>
            <a:xfrm>
              <a:off x="2533962" y="1442771"/>
              <a:ext cx="1872208" cy="1593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5" descr="Markering."/>
            <p:cNvSpPr/>
            <p:nvPr/>
          </p:nvSpPr>
          <p:spPr>
            <a:xfrm>
              <a:off x="2534556" y="4041492"/>
              <a:ext cx="1872208" cy="1593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2604452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ruta 2"/>
          <p:cNvSpPr txBox="1"/>
          <p:nvPr/>
        </p:nvSpPr>
        <p:spPr>
          <a:xfrm>
            <a:off x="2051720" y="1779662"/>
            <a:ext cx="4968552" cy="1200329"/>
          </a:xfrm>
          <a:prstGeom prst="rect">
            <a:avLst/>
          </a:prstGeom>
          <a:noFill/>
        </p:spPr>
        <p:txBody>
          <a:bodyPr wrap="square" rtlCol="0">
            <a:spAutoFit/>
          </a:bodyPr>
          <a:lstStyle/>
          <a:p>
            <a:r>
              <a:rPr lang="sv-SE" sz="3600" dirty="0">
                <a:solidFill>
                  <a:schemeClr val="bg1"/>
                </a:solidFill>
              </a:rPr>
              <a:t>Hjälptexter lägger sig över själva tjänsten</a:t>
            </a:r>
          </a:p>
        </p:txBody>
      </p:sp>
    </p:spTree>
    <p:extLst>
      <p:ext uri="{BB962C8B-B14F-4D97-AF65-F5344CB8AC3E}">
        <p14:creationId xmlns:p14="http://schemas.microsoft.com/office/powerpoint/2010/main" val="2078623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Val i en trädstruktur som inte går att hantera med tangentbord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483518"/>
            <a:ext cx="4038600" cy="39497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928413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objekt 2" descr="Röd cirkel markerar att formatet är felaktigt."/>
          <p:cNvPicPr>
            <a:picLocks noChangeAspect="1"/>
          </p:cNvPicPr>
          <p:nvPr/>
        </p:nvPicPr>
        <p:blipFill>
          <a:blip r:embed="rId3"/>
          <a:stretch>
            <a:fillRect/>
          </a:stretch>
        </p:blipFill>
        <p:spPr>
          <a:xfrm>
            <a:off x="2195736" y="2643758"/>
            <a:ext cx="4267570" cy="1402202"/>
          </a:xfrm>
          <a:prstGeom prst="rect">
            <a:avLst/>
          </a:prstGeom>
        </p:spPr>
      </p:pic>
      <p:grpSp>
        <p:nvGrpSpPr>
          <p:cNvPr id="5" name="Grupp 4" descr="Grön cirkel markerar att formatet är korrekt."/>
          <p:cNvGrpSpPr/>
          <p:nvPr/>
        </p:nvGrpSpPr>
        <p:grpSpPr>
          <a:xfrm>
            <a:off x="2195736" y="1059581"/>
            <a:ext cx="4267570" cy="1403911"/>
            <a:chOff x="2195736" y="1059581"/>
            <a:chExt cx="4267570" cy="1403911"/>
          </a:xfrm>
        </p:grpSpPr>
        <p:pic>
          <p:nvPicPr>
            <p:cNvPr id="2" name="Bildobjekt 1" descr="Grön cirkel markerar att formatet är korrekt."/>
            <p:cNvPicPr>
              <a:picLocks noChangeAspect="1"/>
            </p:cNvPicPr>
            <p:nvPr/>
          </p:nvPicPr>
          <p:blipFill>
            <a:blip r:embed="rId4"/>
            <a:stretch>
              <a:fillRect/>
            </a:stretch>
          </p:blipFill>
          <p:spPr>
            <a:xfrm>
              <a:off x="2195736" y="1059581"/>
              <a:ext cx="4267570" cy="1403911"/>
            </a:xfrm>
            <a:prstGeom prst="rect">
              <a:avLst/>
            </a:prstGeom>
          </p:spPr>
        </p:pic>
        <p:sp>
          <p:nvSpPr>
            <p:cNvPr id="4" name="Rektangel 3"/>
            <p:cNvSpPr/>
            <p:nvPr/>
          </p:nvSpPr>
          <p:spPr>
            <a:xfrm>
              <a:off x="3082692" y="2113032"/>
              <a:ext cx="432048" cy="72008"/>
            </a:xfrm>
            <a:prstGeom prst="rect">
              <a:avLst/>
            </a:prstGeom>
            <a:solidFill>
              <a:schemeClr val="bg2">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3844346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objekt 1" descr="Ikon med minimal klickyta."/>
          <p:cNvPicPr>
            <a:picLocks noChangeAspect="1"/>
          </p:cNvPicPr>
          <p:nvPr/>
        </p:nvPicPr>
        <p:blipFill>
          <a:blip r:embed="rId3"/>
          <a:stretch>
            <a:fillRect/>
          </a:stretch>
        </p:blipFill>
        <p:spPr>
          <a:xfrm>
            <a:off x="3306970" y="1127635"/>
            <a:ext cx="2530059" cy="2888230"/>
          </a:xfrm>
          <a:prstGeom prst="rect">
            <a:avLst/>
          </a:prstGeom>
        </p:spPr>
      </p:pic>
      <p:sp>
        <p:nvSpPr>
          <p:cNvPr id="3" name="Rektangel 2" descr="Markering."/>
          <p:cNvSpPr/>
          <p:nvPr/>
        </p:nvSpPr>
        <p:spPr>
          <a:xfrm>
            <a:off x="5004048" y="2423908"/>
            <a:ext cx="288031" cy="29568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9498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ruta 2"/>
          <p:cNvSpPr txBox="1"/>
          <p:nvPr/>
        </p:nvSpPr>
        <p:spPr>
          <a:xfrm>
            <a:off x="2051720" y="1779662"/>
            <a:ext cx="5400600" cy="1200329"/>
          </a:xfrm>
          <a:prstGeom prst="rect">
            <a:avLst/>
          </a:prstGeom>
          <a:noFill/>
        </p:spPr>
        <p:txBody>
          <a:bodyPr wrap="square" rtlCol="0">
            <a:spAutoFit/>
          </a:bodyPr>
          <a:lstStyle/>
          <a:p>
            <a:r>
              <a:rPr lang="sv-SE" sz="3600" dirty="0">
                <a:solidFill>
                  <a:schemeClr val="bg1"/>
                </a:solidFill>
              </a:rPr>
              <a:t>All hjälp samlad i en otillgänglig </a:t>
            </a:r>
            <a:r>
              <a:rPr lang="sv-SE" sz="3600" dirty="0" err="1">
                <a:solidFill>
                  <a:schemeClr val="bg1"/>
                </a:solidFill>
              </a:rPr>
              <a:t>pdf-fil</a:t>
            </a:r>
            <a:endParaRPr lang="sv-SE" sz="3600" dirty="0">
              <a:solidFill>
                <a:schemeClr val="bg1"/>
              </a:solidFill>
            </a:endParaRPr>
          </a:p>
        </p:txBody>
      </p:sp>
    </p:spTree>
    <p:extLst>
      <p:ext uri="{BB962C8B-B14F-4D97-AF65-F5344CB8AC3E}">
        <p14:creationId xmlns:p14="http://schemas.microsoft.com/office/powerpoint/2010/main" val="3995158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Exempel på komplext system med flera navigationsområ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51470"/>
            <a:ext cx="4860540" cy="3262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descr="Excel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1271497"/>
            <a:ext cx="5730062" cy="3840803"/>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6" name="Picture 2" descr="Exempel på äldre Windowsapplik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987574"/>
            <a:ext cx="5070662" cy="3888000"/>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7" name="Picture 2" descr="Exempel på komplext system för att hantera barnbidra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0618" y="267494"/>
            <a:ext cx="5587223" cy="4293104"/>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8" name="Platshållare för bild 9" descr="Exempel på Windows application, grått, mindre system."/>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4615" y="1483284"/>
            <a:ext cx="3862107" cy="2896580"/>
          </a:xfrm>
          <a:prstGeom prst="rect">
            <a:avLst/>
          </a:prstGeom>
          <a:noFill/>
          <a:ln w="12700">
            <a:solidFill>
              <a:schemeClr val="tx1"/>
            </a:solidFill>
          </a:ln>
          <a:effectLst>
            <a:outerShdw blurRad="50800" dist="38100" dir="2700000" algn="tl" rotWithShape="0">
              <a:prstClr val="black">
                <a:alpha val="40000"/>
              </a:prstClr>
            </a:outerShdw>
          </a:effectLst>
        </p:spPr>
      </p:pic>
      <p:pic>
        <p:nvPicPr>
          <p:cNvPr id="9" name="Platshållare för bild 15" descr="Exempel på ett system byggt i Java med flera parallella ytor."/>
          <p:cNvPicPr>
            <a:picLocks noChangeAspect="1"/>
          </p:cNvPicPr>
          <p:nvPr/>
        </p:nvPicPr>
        <p:blipFill>
          <a:blip r:embed="rId8">
            <a:extLst>
              <a:ext uri="{28A0092B-C50C-407E-A947-70E740481C1C}">
                <a14:useLocalDpi xmlns:a14="http://schemas.microsoft.com/office/drawing/2010/main" val="0"/>
              </a:ext>
            </a:extLst>
          </a:blip>
          <a:srcRect t="211" b="211"/>
          <a:stretch>
            <a:fillRect/>
          </a:stretch>
        </p:blipFill>
        <p:spPr>
          <a:xfrm>
            <a:off x="421897" y="195486"/>
            <a:ext cx="8352929" cy="4801291"/>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6997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explosion. Illustration"/>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6412323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Grodd i torr jord. Fot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4554"/>
            <a:ext cx="9144000" cy="6079958"/>
          </a:xfrm>
          <a:prstGeom prst="rect">
            <a:avLst/>
          </a:prstGeom>
        </p:spPr>
      </p:pic>
    </p:spTree>
    <p:extLst>
      <p:ext uri="{BB962C8B-B14F-4D97-AF65-F5344CB8AC3E}">
        <p14:creationId xmlns:p14="http://schemas.microsoft.com/office/powerpoint/2010/main" val="60408981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Närbild på klassiska pelare, kolloner i arkitekturen. Fot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2546"/>
            <a:ext cx="9144000" cy="5328592"/>
          </a:xfrm>
          <a:prstGeom prst="rect">
            <a:avLst/>
          </a:prstGeom>
        </p:spPr>
      </p:pic>
      <p:sp>
        <p:nvSpPr>
          <p:cNvPr id="2" name="Rubrik 1"/>
          <p:cNvSpPr>
            <a:spLocks noGrp="1"/>
          </p:cNvSpPr>
          <p:nvPr>
            <p:ph type="ctrTitle"/>
          </p:nvPr>
        </p:nvSpPr>
        <p:spPr>
          <a:xfrm>
            <a:off x="828000" y="1562400"/>
            <a:ext cx="4536088" cy="1728000"/>
          </a:xfrm>
        </p:spPr>
        <p:txBody>
          <a:bodyPr/>
          <a:lstStyle/>
          <a:p>
            <a:r>
              <a:rPr lang="sv-SE" dirty="0"/>
              <a:t>Lagar och regler</a:t>
            </a:r>
          </a:p>
        </p:txBody>
      </p:sp>
    </p:spTree>
    <p:extLst>
      <p:ext uri="{BB962C8B-B14F-4D97-AF65-F5344CB8AC3E}">
        <p14:creationId xmlns:p14="http://schemas.microsoft.com/office/powerpoint/2010/main" val="1300470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Dåliga interna system…</a:t>
            </a:r>
          </a:p>
        </p:txBody>
      </p:sp>
      <p:sp>
        <p:nvSpPr>
          <p:cNvPr id="3" name="Platshållare för text 2"/>
          <p:cNvSpPr>
            <a:spLocks noGrp="1"/>
          </p:cNvSpPr>
          <p:nvPr>
            <p:ph type="body" sz="quarter" idx="13"/>
          </p:nvPr>
        </p:nvSpPr>
        <p:spPr/>
        <p:txBody>
          <a:bodyPr/>
          <a:lstStyle/>
          <a:p>
            <a:r>
              <a:rPr lang="sv-SE" dirty="0"/>
              <a:t>Tar längre tid</a:t>
            </a:r>
          </a:p>
          <a:p>
            <a:r>
              <a:rPr lang="sv-SE" dirty="0"/>
              <a:t>Skapar stress</a:t>
            </a:r>
          </a:p>
          <a:p>
            <a:r>
              <a:rPr lang="sv-SE" dirty="0"/>
              <a:t>Ger högre sjuktal</a:t>
            </a:r>
          </a:p>
          <a:p>
            <a:r>
              <a:rPr lang="sv-SE" dirty="0"/>
              <a:t>Orsakar fler fel</a:t>
            </a:r>
          </a:p>
          <a:p>
            <a:r>
              <a:rPr lang="sv-SE" dirty="0"/>
              <a:t>Kostar mer</a:t>
            </a:r>
          </a:p>
        </p:txBody>
      </p:sp>
      <p:pic>
        <p:nvPicPr>
          <p:cNvPr id="6" name="Platshållare för bild 5" descr="En kvinna som tar sig för pannan och har huvudvärk på arbetet. Foto"/>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2361" r="2361"/>
          <a:stretch>
            <a:fillRect/>
          </a:stretch>
        </p:blipFill>
        <p:spPr/>
      </p:pic>
    </p:spTree>
    <p:extLst>
      <p:ext uri="{BB962C8B-B14F-4D97-AF65-F5344CB8AC3E}">
        <p14:creationId xmlns:p14="http://schemas.microsoft.com/office/powerpoint/2010/main" val="202494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tt team som planerar sitt arbete. Fot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52586"/>
            <a:ext cx="9143999" cy="5812110"/>
          </a:xfrm>
          <a:prstGeom prst="rect">
            <a:avLst/>
          </a:prstGeom>
        </p:spPr>
      </p:pic>
      <p:sp>
        <p:nvSpPr>
          <p:cNvPr id="2" name="Rubrik 1"/>
          <p:cNvSpPr>
            <a:spLocks noGrp="1"/>
          </p:cNvSpPr>
          <p:nvPr>
            <p:ph type="ctrTitle"/>
          </p:nvPr>
        </p:nvSpPr>
        <p:spPr>
          <a:xfrm>
            <a:off x="828000" y="2715958"/>
            <a:ext cx="4104040" cy="1728000"/>
          </a:xfrm>
        </p:spPr>
        <p:txBody>
          <a:bodyPr/>
          <a:lstStyle/>
          <a:p>
            <a:r>
              <a:rPr lang="sv-SE" dirty="0"/>
              <a:t>Så vad gör vi?</a:t>
            </a:r>
          </a:p>
        </p:txBody>
      </p:sp>
    </p:spTree>
    <p:extLst>
      <p:ext uri="{BB962C8B-B14F-4D97-AF65-F5344CB8AC3E}">
        <p14:creationId xmlns:p14="http://schemas.microsoft.com/office/powerpoint/2010/main" val="1014282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person som använder Försäkringskassans tjänst på en laptop. Fot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96602"/>
            <a:ext cx="9144000" cy="6460182"/>
          </a:xfrm>
          <a:prstGeom prst="rect">
            <a:avLst/>
          </a:prstGeom>
        </p:spPr>
      </p:pic>
      <p:sp>
        <p:nvSpPr>
          <p:cNvPr id="2" name="Rubrik 1"/>
          <p:cNvSpPr>
            <a:spLocks noGrp="1"/>
          </p:cNvSpPr>
          <p:nvPr>
            <p:ph type="ctrTitle"/>
          </p:nvPr>
        </p:nvSpPr>
        <p:spPr>
          <a:xfrm>
            <a:off x="828000" y="1562400"/>
            <a:ext cx="4968136" cy="1728000"/>
          </a:xfrm>
        </p:spPr>
        <p:txBody>
          <a:bodyPr/>
          <a:lstStyle/>
          <a:p>
            <a:r>
              <a:rPr lang="sv-SE" dirty="0"/>
              <a:t>Försäkringskassan</a:t>
            </a:r>
          </a:p>
        </p:txBody>
      </p:sp>
    </p:spTree>
    <p:extLst>
      <p:ext uri="{BB962C8B-B14F-4D97-AF65-F5344CB8AC3E}">
        <p14:creationId xmlns:p14="http://schemas.microsoft.com/office/powerpoint/2010/main" val="3355672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411510"/>
            <a:ext cx="4932040" cy="699404"/>
          </a:xfrm>
        </p:spPr>
        <p:txBody>
          <a:bodyPr/>
          <a:lstStyle/>
          <a:p>
            <a:r>
              <a:rPr lang="sv-SE" dirty="0"/>
              <a:t>Försäkringskassan</a:t>
            </a:r>
          </a:p>
        </p:txBody>
      </p:sp>
      <p:sp>
        <p:nvSpPr>
          <p:cNvPr id="3" name="Platshållare för text 2"/>
          <p:cNvSpPr>
            <a:spLocks noGrp="1"/>
          </p:cNvSpPr>
          <p:nvPr>
            <p:ph type="body" sz="quarter" idx="13"/>
          </p:nvPr>
        </p:nvSpPr>
        <p:spPr>
          <a:xfrm>
            <a:off x="468000" y="1512000"/>
            <a:ext cx="4320024" cy="2499910"/>
          </a:xfrm>
        </p:spPr>
        <p:txBody>
          <a:bodyPr>
            <a:normAutofit fontScale="85000" lnSpcReduction="10000"/>
          </a:bodyPr>
          <a:lstStyle/>
          <a:p>
            <a:r>
              <a:rPr lang="sv-SE" dirty="0"/>
              <a:t>En av Sveriges största myndigheter</a:t>
            </a:r>
          </a:p>
          <a:p>
            <a:r>
              <a:rPr lang="sv-SE" dirty="0"/>
              <a:t>Ca 13.500 anställda</a:t>
            </a:r>
          </a:p>
          <a:p>
            <a:r>
              <a:rPr lang="sv-SE" dirty="0"/>
              <a:t>Fattar ca 20 miljoner </a:t>
            </a:r>
            <a:br>
              <a:rPr lang="sv-SE" dirty="0"/>
            </a:br>
            <a:r>
              <a:rPr lang="sv-SE" dirty="0"/>
              <a:t>beslut per år</a:t>
            </a:r>
          </a:p>
          <a:p>
            <a:r>
              <a:rPr lang="sv-SE" dirty="0"/>
              <a:t>40 % av de anställda är </a:t>
            </a:r>
            <a:br>
              <a:rPr lang="sv-SE" dirty="0"/>
            </a:br>
            <a:r>
              <a:rPr lang="sv-SE" dirty="0"/>
              <a:t>över 50 år</a:t>
            </a:r>
          </a:p>
          <a:p>
            <a:r>
              <a:rPr lang="sv-SE" dirty="0"/>
              <a:t>I domstol 2007 för diskriminering</a:t>
            </a:r>
          </a:p>
        </p:txBody>
      </p:sp>
      <p:pic>
        <p:nvPicPr>
          <p:cNvPr id="5" name="Platshållare för bild 4" descr="En person som använder Försäkringskassans självbetjäningstjänst. Foto"/>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2361" r="2361"/>
          <a:stretch>
            <a:fillRect/>
          </a:stretch>
        </p:blipFill>
        <p:spPr/>
      </p:pic>
    </p:spTree>
    <p:extLst>
      <p:ext uri="{BB962C8B-B14F-4D97-AF65-F5344CB8AC3E}">
        <p14:creationId xmlns:p14="http://schemas.microsoft.com/office/powerpoint/2010/main" val="5619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sz="quarter" idx="16"/>
          </p:nvPr>
        </p:nvSpPr>
        <p:spPr>
          <a:xfrm>
            <a:off x="2843808" y="1347614"/>
            <a:ext cx="3888432" cy="1728192"/>
          </a:xfrm>
        </p:spPr>
        <p:txBody>
          <a:bodyPr/>
          <a:lstStyle/>
          <a:p>
            <a:pPr algn="ctr"/>
            <a:r>
              <a:rPr lang="sv-SE" sz="2800" dirty="0"/>
              <a:t>15 minuter per dag </a:t>
            </a:r>
          </a:p>
          <a:p>
            <a:pPr algn="ctr"/>
            <a:r>
              <a:rPr lang="sv-SE" sz="2800" dirty="0"/>
              <a:t>= </a:t>
            </a:r>
            <a:br>
              <a:rPr lang="sv-SE" sz="2800" dirty="0"/>
            </a:br>
            <a:r>
              <a:rPr lang="sv-SE" sz="2800" dirty="0"/>
              <a:t>60.000.000 </a:t>
            </a:r>
            <a:br>
              <a:rPr lang="sv-SE" sz="2800" dirty="0"/>
            </a:br>
            <a:r>
              <a:rPr lang="sv-SE" sz="2800" dirty="0"/>
              <a:t>kronor per år!</a:t>
            </a:r>
          </a:p>
          <a:p>
            <a:pPr algn="r">
              <a:spcBef>
                <a:spcPts val="1200"/>
              </a:spcBef>
            </a:pPr>
            <a:r>
              <a:rPr lang="sv-SE" sz="1800" dirty="0"/>
              <a:t>Försäkringskassan</a:t>
            </a:r>
          </a:p>
        </p:txBody>
      </p:sp>
    </p:spTree>
    <p:extLst>
      <p:ext uri="{BB962C8B-B14F-4D97-AF65-F5344CB8AC3E}">
        <p14:creationId xmlns:p14="http://schemas.microsoft.com/office/powerpoint/2010/main" val="1278452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Unionens huvudkvarter. Fot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546"/>
            <a:ext cx="9143999" cy="5452070"/>
          </a:xfrm>
          <a:prstGeom prst="rect">
            <a:avLst/>
          </a:prstGeom>
        </p:spPr>
      </p:pic>
      <p:sp>
        <p:nvSpPr>
          <p:cNvPr id="2" name="Rubrik 1"/>
          <p:cNvSpPr>
            <a:spLocks noGrp="1"/>
          </p:cNvSpPr>
          <p:nvPr>
            <p:ph type="ctrTitle"/>
          </p:nvPr>
        </p:nvSpPr>
        <p:spPr>
          <a:xfrm>
            <a:off x="828000" y="1562400"/>
            <a:ext cx="2807896" cy="1728000"/>
          </a:xfrm>
        </p:spPr>
        <p:txBody>
          <a:bodyPr/>
          <a:lstStyle/>
          <a:p>
            <a:r>
              <a:rPr lang="sv-SE" dirty="0"/>
              <a:t>Unionen</a:t>
            </a:r>
          </a:p>
        </p:txBody>
      </p:sp>
    </p:spTree>
    <p:extLst>
      <p:ext uri="{BB962C8B-B14F-4D97-AF65-F5344CB8AC3E}">
        <p14:creationId xmlns:p14="http://schemas.microsoft.com/office/powerpoint/2010/main" val="34065997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28000" y="1203598"/>
            <a:ext cx="7488000" cy="2377502"/>
          </a:xfrm>
        </p:spPr>
        <p:txBody>
          <a:bodyPr/>
          <a:lstStyle/>
          <a:p>
            <a:br>
              <a:rPr lang="sv-SE" sz="2400" dirty="0"/>
            </a:br>
            <a:r>
              <a:rPr lang="sv-SE" sz="2400" dirty="0"/>
              <a:t>Föreställ dig en situation där IT-systemen fungerar felfritt/precis som önskat. Hur</a:t>
            </a:r>
            <a:br>
              <a:rPr lang="sv-SE" sz="2400" dirty="0"/>
            </a:br>
            <a:r>
              <a:rPr lang="sv-SE" sz="2400" dirty="0"/>
              <a:t>mycket tid tror du att du skulle kunna spara varje dag om IT-systemen fungerade som</a:t>
            </a:r>
            <a:br>
              <a:rPr lang="sv-SE" sz="2400" dirty="0"/>
            </a:br>
            <a:r>
              <a:rPr lang="sv-SE" sz="2400" dirty="0"/>
              <a:t>önskat?</a:t>
            </a:r>
            <a:br>
              <a:rPr lang="sv-SE" sz="2400" dirty="0"/>
            </a:br>
            <a:endParaRPr lang="sv-SE" sz="2400" dirty="0"/>
          </a:p>
        </p:txBody>
      </p:sp>
    </p:spTree>
    <p:extLst>
      <p:ext uri="{BB962C8B-B14F-4D97-AF65-F5344CB8AC3E}">
        <p14:creationId xmlns:p14="http://schemas.microsoft.com/office/powerpoint/2010/main" val="30450764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63" y="-23208"/>
            <a:ext cx="9144563" cy="637849"/>
          </a:xfrm>
        </p:spPr>
        <p:txBody>
          <a:bodyPr/>
          <a:lstStyle/>
          <a:p>
            <a:r>
              <a:rPr lang="sv-SE" sz="3200" dirty="0"/>
              <a:t>Tid att spara med perfekta interna system</a:t>
            </a:r>
          </a:p>
        </p:txBody>
      </p:sp>
      <p:sp>
        <p:nvSpPr>
          <p:cNvPr id="3" name="Platshållare för text 2"/>
          <p:cNvSpPr>
            <a:spLocks noGrp="1"/>
          </p:cNvSpPr>
          <p:nvPr>
            <p:ph type="body" sz="quarter" idx="13"/>
          </p:nvPr>
        </p:nvSpPr>
        <p:spPr>
          <a:xfrm>
            <a:off x="179512" y="4443958"/>
            <a:ext cx="5400000" cy="792088"/>
          </a:xfrm>
        </p:spPr>
        <p:txBody>
          <a:bodyPr>
            <a:normAutofit/>
          </a:bodyPr>
          <a:lstStyle/>
          <a:p>
            <a:pPr marL="0" indent="0">
              <a:buNone/>
            </a:pPr>
            <a:r>
              <a:rPr lang="sv-SE" sz="1600" dirty="0">
                <a:hlinkClick r:id="rId3"/>
              </a:rPr>
              <a:t>Rapport från Unionen:</a:t>
            </a:r>
          </a:p>
          <a:p>
            <a:pPr marL="0" indent="0">
              <a:buNone/>
            </a:pPr>
            <a:r>
              <a:rPr lang="sv-SE" sz="1600" dirty="0">
                <a:hlinkClick r:id="rId3"/>
              </a:rPr>
              <a:t>Tjänstemännens IT-miljö 2014 (</a:t>
            </a:r>
            <a:r>
              <a:rPr lang="sv-SE" sz="1600" dirty="0" err="1">
                <a:hlinkClick r:id="rId3"/>
              </a:rPr>
              <a:t>pdf-fil</a:t>
            </a:r>
            <a:r>
              <a:rPr lang="sv-SE" sz="1600" dirty="0">
                <a:hlinkClick r:id="rId3"/>
              </a:rPr>
              <a:t>)</a:t>
            </a:r>
            <a:endParaRPr lang="sv-SE" sz="1600" dirty="0"/>
          </a:p>
        </p:txBody>
      </p:sp>
      <p:pic>
        <p:nvPicPr>
          <p:cNvPr id="4" name="Bildobjekt 3" descr="Diagram som visar hur mycket tid de svarande trodde att ett perfekt IT-system skulle kunna spara dem per arbetsdag. Snittet ligger på 26,5 minuter."/>
          <p:cNvPicPr>
            <a:picLocks noChangeAspect="1"/>
          </p:cNvPicPr>
          <p:nvPr/>
        </p:nvPicPr>
        <p:blipFill>
          <a:blip r:embed="rId4"/>
          <a:stretch>
            <a:fillRect/>
          </a:stretch>
        </p:blipFill>
        <p:spPr>
          <a:xfrm>
            <a:off x="1238955" y="771550"/>
            <a:ext cx="6717420" cy="3598617"/>
          </a:xfrm>
          <a:prstGeom prst="rect">
            <a:avLst/>
          </a:prstGeom>
        </p:spPr>
      </p:pic>
    </p:spTree>
    <p:extLst>
      <p:ext uri="{BB962C8B-B14F-4D97-AF65-F5344CB8AC3E}">
        <p14:creationId xmlns:p14="http://schemas.microsoft.com/office/powerpoint/2010/main" val="33919881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15"/>
          </p:nvPr>
        </p:nvSpPr>
        <p:spPr/>
        <p:txBody>
          <a:bodyPr/>
          <a:lstStyle/>
          <a:p>
            <a:r>
              <a:rPr lang="sv-SE" dirty="0"/>
              <a:t>Kostnad:</a:t>
            </a:r>
          </a:p>
        </p:txBody>
      </p:sp>
      <p:sp>
        <p:nvSpPr>
          <p:cNvPr id="3" name="Platshållare för text 2"/>
          <p:cNvSpPr>
            <a:spLocks noGrp="1"/>
          </p:cNvSpPr>
          <p:nvPr>
            <p:ph type="body" sz="quarter" idx="16"/>
          </p:nvPr>
        </p:nvSpPr>
        <p:spPr/>
        <p:txBody>
          <a:bodyPr/>
          <a:lstStyle/>
          <a:p>
            <a:r>
              <a:rPr lang="sv-SE" dirty="0"/>
              <a:t>12.000.000.000 kronor per år</a:t>
            </a:r>
          </a:p>
        </p:txBody>
      </p:sp>
    </p:spTree>
    <p:extLst>
      <p:ext uri="{BB962C8B-B14F-4D97-AF65-F5344CB8AC3E}">
        <p14:creationId xmlns:p14="http://schemas.microsoft.com/office/powerpoint/2010/main" val="4764612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411510"/>
            <a:ext cx="6084168" cy="699404"/>
          </a:xfrm>
        </p:spPr>
        <p:txBody>
          <a:bodyPr/>
          <a:lstStyle/>
          <a:p>
            <a:r>
              <a:rPr lang="sv-SE" dirty="0"/>
              <a:t>Dåliga interna system…</a:t>
            </a:r>
          </a:p>
        </p:txBody>
      </p:sp>
      <p:sp>
        <p:nvSpPr>
          <p:cNvPr id="3" name="Platshållare för text 2"/>
          <p:cNvSpPr>
            <a:spLocks noGrp="1"/>
          </p:cNvSpPr>
          <p:nvPr>
            <p:ph type="body" sz="quarter" idx="13"/>
          </p:nvPr>
        </p:nvSpPr>
        <p:spPr/>
        <p:txBody>
          <a:bodyPr/>
          <a:lstStyle/>
          <a:p>
            <a:r>
              <a:rPr lang="sv-SE" b="1" dirty="0"/>
              <a:t>Tar längre tid</a:t>
            </a:r>
          </a:p>
          <a:p>
            <a:r>
              <a:rPr lang="sv-SE" dirty="0"/>
              <a:t>Skapar stress</a:t>
            </a:r>
          </a:p>
          <a:p>
            <a:r>
              <a:rPr lang="sv-SE" dirty="0"/>
              <a:t>Ger högre sjuktal</a:t>
            </a:r>
          </a:p>
          <a:p>
            <a:r>
              <a:rPr lang="sv-SE" dirty="0"/>
              <a:t>Orsakar fler fel</a:t>
            </a:r>
          </a:p>
          <a:p>
            <a:r>
              <a:rPr lang="sv-SE" dirty="0"/>
              <a:t>Kostar mer</a:t>
            </a:r>
          </a:p>
        </p:txBody>
      </p:sp>
      <p:pic>
        <p:nvPicPr>
          <p:cNvPr id="6" name="Platshållare för bild 5" descr="En man som har två stora klockor bredvid sig som visar arbetstiden. Foto"/>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1831" r="1831"/>
          <a:stretch>
            <a:fillRect/>
          </a:stretch>
        </p:blipFill>
        <p:spPr/>
      </p:pic>
    </p:spTree>
    <p:extLst>
      <p:ext uri="{BB962C8B-B14F-4D97-AF65-F5344CB8AC3E}">
        <p14:creationId xmlns:p14="http://schemas.microsoft.com/office/powerpoint/2010/main" val="594259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staty som håller i en vågskål och ett svärd. Fot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84634"/>
            <a:ext cx="10288337" cy="6845999"/>
          </a:xfrm>
          <a:prstGeom prst="rect">
            <a:avLst/>
          </a:prstGeom>
        </p:spPr>
      </p:pic>
      <p:sp>
        <p:nvSpPr>
          <p:cNvPr id="2" name="Rubrik 1"/>
          <p:cNvSpPr>
            <a:spLocks noGrp="1"/>
          </p:cNvSpPr>
          <p:nvPr>
            <p:ph type="ctrTitle"/>
          </p:nvPr>
        </p:nvSpPr>
        <p:spPr>
          <a:xfrm>
            <a:off x="467544" y="1851670"/>
            <a:ext cx="5616208" cy="1728000"/>
          </a:xfrm>
        </p:spPr>
        <p:txBody>
          <a:bodyPr/>
          <a:lstStyle/>
          <a:p>
            <a:r>
              <a:rPr lang="sv-SE" dirty="0"/>
              <a:t>Diskrimineringslagen</a:t>
            </a:r>
          </a:p>
        </p:txBody>
      </p:sp>
      <p:sp>
        <p:nvSpPr>
          <p:cNvPr id="4" name="textruta 3"/>
          <p:cNvSpPr txBox="1"/>
          <p:nvPr/>
        </p:nvSpPr>
        <p:spPr>
          <a:xfrm>
            <a:off x="1910804" y="3363838"/>
            <a:ext cx="4461396" cy="461665"/>
          </a:xfrm>
          <a:prstGeom prst="rect">
            <a:avLst/>
          </a:prstGeom>
          <a:solidFill>
            <a:schemeClr val="bg1"/>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2400" b="0" i="0" u="none" strike="noStrike" kern="0" cap="none" spc="0" normalizeH="0" baseline="0" noProof="0" dirty="0">
                <a:ln>
                  <a:noFill/>
                </a:ln>
                <a:solidFill>
                  <a:sysClr val="windowText" lastClr="000000"/>
                </a:solidFill>
                <a:effectLst/>
                <a:uLnTx/>
                <a:uFillTx/>
                <a:hlinkClick r:id="rId3"/>
              </a:rPr>
              <a:t>Diskrimineringslag (2008:567)</a:t>
            </a:r>
            <a:endParaRPr kumimoji="0" lang="sv-SE" sz="24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8315546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28000" y="1562400"/>
            <a:ext cx="7344400" cy="1728000"/>
          </a:xfrm>
        </p:spPr>
        <p:txBody>
          <a:bodyPr/>
          <a:lstStyle/>
          <a:p>
            <a:r>
              <a:rPr lang="sv-SE" sz="2400" dirty="0"/>
              <a:t>Försäkringskassan har påbörjat sitt arbete med att få in UX och tillgänglighet i arbetet med de interna systemen</a:t>
            </a:r>
          </a:p>
        </p:txBody>
      </p:sp>
    </p:spTree>
    <p:extLst>
      <p:ext uri="{BB962C8B-B14F-4D97-AF65-F5344CB8AC3E}">
        <p14:creationId xmlns:p14="http://schemas.microsoft.com/office/powerpoint/2010/main" val="2396143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411510"/>
            <a:ext cx="3923928" cy="699404"/>
          </a:xfrm>
        </p:spPr>
        <p:txBody>
          <a:bodyPr/>
          <a:lstStyle/>
          <a:p>
            <a:r>
              <a:rPr lang="sv-SE" dirty="0"/>
              <a:t>Vad behövs?</a:t>
            </a:r>
          </a:p>
        </p:txBody>
      </p:sp>
      <p:sp>
        <p:nvSpPr>
          <p:cNvPr id="3" name="Platshållare för text 2"/>
          <p:cNvSpPr>
            <a:spLocks noGrp="1"/>
          </p:cNvSpPr>
          <p:nvPr>
            <p:ph type="body" sz="quarter" idx="17"/>
          </p:nvPr>
        </p:nvSpPr>
        <p:spPr>
          <a:xfrm>
            <a:off x="971600" y="1219812"/>
            <a:ext cx="1830299" cy="713863"/>
          </a:xfrm>
        </p:spPr>
        <p:txBody>
          <a:bodyPr/>
          <a:lstStyle/>
          <a:p>
            <a:r>
              <a:rPr lang="sv-SE" dirty="0"/>
              <a:t>Inventera</a:t>
            </a:r>
          </a:p>
        </p:txBody>
      </p:sp>
      <p:sp>
        <p:nvSpPr>
          <p:cNvPr id="4" name="Platshållare för text 3"/>
          <p:cNvSpPr>
            <a:spLocks noGrp="1"/>
          </p:cNvSpPr>
          <p:nvPr>
            <p:ph type="body" sz="quarter" idx="18"/>
          </p:nvPr>
        </p:nvSpPr>
        <p:spPr>
          <a:xfrm>
            <a:off x="2581631" y="1589628"/>
            <a:ext cx="1573509" cy="723819"/>
          </a:xfrm>
        </p:spPr>
        <p:txBody>
          <a:bodyPr/>
          <a:lstStyle/>
          <a:p>
            <a:r>
              <a:rPr lang="sv-SE" dirty="0"/>
              <a:t>Planera</a:t>
            </a:r>
          </a:p>
        </p:txBody>
      </p:sp>
      <p:sp>
        <p:nvSpPr>
          <p:cNvPr id="5" name="Platshållare för text 4"/>
          <p:cNvSpPr>
            <a:spLocks noGrp="1"/>
          </p:cNvSpPr>
          <p:nvPr>
            <p:ph type="body" sz="quarter" idx="19"/>
          </p:nvPr>
        </p:nvSpPr>
        <p:spPr>
          <a:xfrm>
            <a:off x="4411930" y="1824703"/>
            <a:ext cx="1930485" cy="723819"/>
          </a:xfrm>
        </p:spPr>
        <p:txBody>
          <a:bodyPr/>
          <a:lstStyle/>
          <a:p>
            <a:r>
              <a:rPr lang="sv-SE" dirty="0"/>
              <a:t>Ställa krav</a:t>
            </a:r>
          </a:p>
        </p:txBody>
      </p:sp>
      <p:sp>
        <p:nvSpPr>
          <p:cNvPr id="6" name="Platshållare för text 5"/>
          <p:cNvSpPr>
            <a:spLocks noGrp="1"/>
          </p:cNvSpPr>
          <p:nvPr>
            <p:ph type="body" sz="quarter" idx="20"/>
          </p:nvPr>
        </p:nvSpPr>
        <p:spPr>
          <a:xfrm>
            <a:off x="6156176" y="2186612"/>
            <a:ext cx="1795633" cy="723819"/>
          </a:xfrm>
        </p:spPr>
        <p:txBody>
          <a:bodyPr/>
          <a:lstStyle/>
          <a:p>
            <a:r>
              <a:rPr lang="sv-SE" dirty="0"/>
              <a:t>Följa upp</a:t>
            </a:r>
          </a:p>
        </p:txBody>
      </p:sp>
      <p:sp>
        <p:nvSpPr>
          <p:cNvPr id="7" name="Platshållare för text 6"/>
          <p:cNvSpPr>
            <a:spLocks noGrp="1"/>
          </p:cNvSpPr>
          <p:nvPr>
            <p:ph type="body" sz="quarter" idx="21"/>
          </p:nvPr>
        </p:nvSpPr>
        <p:spPr>
          <a:xfrm>
            <a:off x="192198" y="2984448"/>
            <a:ext cx="6352374" cy="723819"/>
          </a:xfrm>
        </p:spPr>
        <p:txBody>
          <a:bodyPr/>
          <a:lstStyle/>
          <a:p>
            <a:r>
              <a:rPr lang="sv-SE" dirty="0"/>
              <a:t>Policydokument, Processbeskrivningar…</a:t>
            </a:r>
          </a:p>
        </p:txBody>
      </p:sp>
      <p:sp>
        <p:nvSpPr>
          <p:cNvPr id="8" name="Platshållare för text 2"/>
          <p:cNvSpPr txBox="1">
            <a:spLocks/>
          </p:cNvSpPr>
          <p:nvPr/>
        </p:nvSpPr>
        <p:spPr>
          <a:xfrm>
            <a:off x="3779912" y="3665405"/>
            <a:ext cx="3915712" cy="713863"/>
          </a:xfrm>
          <a:prstGeom prst="roundRect">
            <a:avLst>
              <a:gd name="adj" fmla="val 48316"/>
            </a:avLst>
          </a:prstGeom>
          <a:solidFill>
            <a:schemeClr val="accent4">
              <a:alpha val="71000"/>
            </a:schemeClr>
          </a:solidFill>
        </p:spPr>
        <p:txBody>
          <a:bodyPr vert="horz" wrap="none" lIns="108000" tIns="72000" rIns="108000" bIns="72000" rtlCol="0" anchor="ctr" anchorCtr="0">
            <a:spAutoFit/>
          </a:bodyPr>
          <a:lstStyle>
            <a:lvl1pPr marL="0" indent="0" algn="ctr" defTabSz="914400" rtl="0" eaLnBrk="1" latinLnBrk="0" hangingPunct="1">
              <a:spcBef>
                <a:spcPct val="20000"/>
              </a:spcBef>
              <a:buFont typeface="Arial" panose="020B0604020202020204" pitchFamily="34" charset="0"/>
              <a:buNone/>
              <a:defRPr lang="en-US" sz="2400" kern="1200" dirty="0" smtClean="0">
                <a:solidFill>
                  <a:schemeClr val="tx1"/>
                </a:solidFill>
                <a:latin typeface="Century Gothic" panose="020B0502020202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Century Gothic" panose="020B0502020202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sv-SE" dirty="0"/>
              <a:t>Någon måste ta ansvar</a:t>
            </a:r>
          </a:p>
        </p:txBody>
      </p:sp>
    </p:spTree>
    <p:extLst>
      <p:ext uri="{BB962C8B-B14F-4D97-AF65-F5344CB8AC3E}">
        <p14:creationId xmlns:p14="http://schemas.microsoft.com/office/powerpoint/2010/main" val="169729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bg/>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P spid="5" grpId="0" uiExpand="1" build="p" animBg="1"/>
      <p:bldP spid="6" grpId="0" uiExpand="1" build="p" animBg="1"/>
      <p:bldP spid="7" grpId="0" uiExpand="1" build="p" animBg="1"/>
      <p:bldP spid="8" grpId="0" uiExpand="1"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tt antal personer sitter i möte runt ett bord. Fot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52586"/>
            <a:ext cx="9143999" cy="5956126"/>
          </a:xfrm>
          <a:prstGeom prst="rect">
            <a:avLst/>
          </a:prstGeom>
        </p:spPr>
      </p:pic>
      <p:sp>
        <p:nvSpPr>
          <p:cNvPr id="2" name="Rubrik 1"/>
          <p:cNvSpPr>
            <a:spLocks noGrp="1"/>
          </p:cNvSpPr>
          <p:nvPr>
            <p:ph type="ctrTitle"/>
          </p:nvPr>
        </p:nvSpPr>
        <p:spPr>
          <a:xfrm>
            <a:off x="683983" y="1491630"/>
            <a:ext cx="3888016" cy="1462585"/>
          </a:xfrm>
        </p:spPr>
        <p:txBody>
          <a:bodyPr/>
          <a:lstStyle/>
          <a:p>
            <a:r>
              <a:rPr lang="sv-SE" dirty="0"/>
              <a:t>Upphandling</a:t>
            </a:r>
          </a:p>
        </p:txBody>
      </p:sp>
    </p:spTree>
    <p:extLst>
      <p:ext uri="{BB962C8B-B14F-4D97-AF65-F5344CB8AC3E}">
        <p14:creationId xmlns:p14="http://schemas.microsoft.com/office/powerpoint/2010/main" val="588892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Målad stoppmarkering på en asfalterad väg. Fot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4554"/>
            <a:ext cx="9144000" cy="5308054"/>
          </a:xfrm>
          <a:prstGeom prst="rect">
            <a:avLst/>
          </a:prstGeom>
        </p:spPr>
      </p:pic>
      <p:sp>
        <p:nvSpPr>
          <p:cNvPr id="2" name="Rubrik 1"/>
          <p:cNvSpPr>
            <a:spLocks noGrp="1"/>
          </p:cNvSpPr>
          <p:nvPr>
            <p:ph type="ctrTitle"/>
          </p:nvPr>
        </p:nvSpPr>
        <p:spPr>
          <a:xfrm>
            <a:off x="611560" y="3579862"/>
            <a:ext cx="4032032" cy="1007920"/>
          </a:xfrm>
        </p:spPr>
        <p:txBody>
          <a:bodyPr/>
          <a:lstStyle/>
          <a:p>
            <a:r>
              <a:rPr lang="sv-SE" dirty="0"/>
              <a:t>”Det går inte”</a:t>
            </a:r>
          </a:p>
        </p:txBody>
      </p:sp>
    </p:spTree>
    <p:extLst>
      <p:ext uri="{BB962C8B-B14F-4D97-AF65-F5344CB8AC3E}">
        <p14:creationId xmlns:p14="http://schemas.microsoft.com/office/powerpoint/2010/main" val="35149870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91053" y="1040415"/>
            <a:ext cx="1368152" cy="720080"/>
          </a:xfrm>
          <a:prstGeom prst="rect">
            <a:avLst/>
          </a:prstGeom>
          <a:solidFill>
            <a:srgbClr val="79C18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dirty="0">
                <a:solidFill>
                  <a:schemeClr val="tx1"/>
                </a:solidFill>
              </a:rPr>
              <a:t>Utveckla</a:t>
            </a:r>
          </a:p>
        </p:txBody>
      </p:sp>
      <p:sp>
        <p:nvSpPr>
          <p:cNvPr id="4" name="Rektangel 3"/>
          <p:cNvSpPr/>
          <p:nvPr/>
        </p:nvSpPr>
        <p:spPr>
          <a:xfrm>
            <a:off x="115068" y="2315078"/>
            <a:ext cx="1368152" cy="720080"/>
          </a:xfrm>
          <a:prstGeom prst="rect">
            <a:avLst/>
          </a:prstGeom>
          <a:solidFill>
            <a:srgbClr val="79C18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dirty="0">
                <a:solidFill>
                  <a:schemeClr val="tx1"/>
                </a:solidFill>
              </a:rPr>
              <a:t>Upphandla befintligt</a:t>
            </a:r>
          </a:p>
        </p:txBody>
      </p:sp>
      <p:sp>
        <p:nvSpPr>
          <p:cNvPr id="5" name="Rektangel 4"/>
          <p:cNvSpPr/>
          <p:nvPr/>
        </p:nvSpPr>
        <p:spPr>
          <a:xfrm>
            <a:off x="1547664" y="200077"/>
            <a:ext cx="3888432" cy="3883841"/>
          </a:xfrm>
          <a:prstGeom prst="rect">
            <a:avLst/>
          </a:prstGeom>
          <a:solidFill>
            <a:srgbClr val="0C9ED5">
              <a:alpha val="25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b="1" dirty="0">
                <a:solidFill>
                  <a:schemeClr val="tx1"/>
                </a:solidFill>
              </a:rPr>
              <a:t>Kvalificeringsfas</a:t>
            </a:r>
          </a:p>
        </p:txBody>
      </p:sp>
      <p:sp>
        <p:nvSpPr>
          <p:cNvPr id="18" name="Rektangel 17"/>
          <p:cNvSpPr/>
          <p:nvPr/>
        </p:nvSpPr>
        <p:spPr>
          <a:xfrm>
            <a:off x="6656788" y="200077"/>
            <a:ext cx="2379708" cy="4603921"/>
          </a:xfrm>
          <a:prstGeom prst="rect">
            <a:avLst/>
          </a:prstGeom>
          <a:solidFill>
            <a:srgbClr val="0C9ED5">
              <a:alpha val="25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sv-SE" b="1" dirty="0">
                <a:solidFill>
                  <a:schemeClr val="tx1"/>
                </a:solidFill>
              </a:rPr>
              <a:t>Projektet</a:t>
            </a:r>
          </a:p>
        </p:txBody>
      </p:sp>
      <p:sp>
        <p:nvSpPr>
          <p:cNvPr id="10" name="Rektangel med rundade hörn 9"/>
          <p:cNvSpPr/>
          <p:nvPr/>
        </p:nvSpPr>
        <p:spPr>
          <a:xfrm>
            <a:off x="115068" y="3171911"/>
            <a:ext cx="8919536" cy="583327"/>
          </a:xfrm>
          <a:prstGeom prst="roundRect">
            <a:avLst/>
          </a:prstGeom>
          <a:solidFill>
            <a:srgbClr val="EB62A0"/>
          </a:solidFill>
          <a:ln>
            <a:solidFill>
              <a:srgbClr val="EB6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dirty="0">
                <a:solidFill>
                  <a:schemeClr val="tx1"/>
                </a:solidFill>
              </a:rPr>
              <a:t>Tillgänglighetskrav</a:t>
            </a:r>
          </a:p>
          <a:p>
            <a:pPr algn="ctr"/>
            <a:r>
              <a:rPr lang="sv-SE" sz="1600" dirty="0">
                <a:solidFill>
                  <a:schemeClr val="tx1"/>
                </a:solidFill>
              </a:rPr>
              <a:t>Tvingande - Utökade</a:t>
            </a:r>
          </a:p>
        </p:txBody>
      </p:sp>
      <p:grpSp>
        <p:nvGrpSpPr>
          <p:cNvPr id="70" name="Grupp 69"/>
          <p:cNvGrpSpPr/>
          <p:nvPr/>
        </p:nvGrpSpPr>
        <p:grpSpPr>
          <a:xfrm>
            <a:off x="1459205" y="622584"/>
            <a:ext cx="2151429" cy="777871"/>
            <a:chOff x="1459205" y="622584"/>
            <a:chExt cx="2151429" cy="777871"/>
          </a:xfrm>
        </p:grpSpPr>
        <p:sp>
          <p:nvSpPr>
            <p:cNvPr id="6" name="Rektangel 5"/>
            <p:cNvSpPr/>
            <p:nvPr/>
          </p:nvSpPr>
          <p:spPr>
            <a:xfrm>
              <a:off x="1666418" y="622584"/>
              <a:ext cx="1944216" cy="720080"/>
            </a:xfrm>
            <a:prstGeom prst="rect">
              <a:avLst/>
            </a:prstGeom>
            <a:solidFill>
              <a:srgbClr val="79C18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dirty="0">
                  <a:solidFill>
                    <a:schemeClr val="tx1"/>
                  </a:solidFill>
                </a:rPr>
                <a:t>Nyckelpersoners</a:t>
              </a:r>
            </a:p>
            <a:p>
              <a:pPr algn="ctr"/>
              <a:r>
                <a:rPr lang="sv-SE" sz="1600" b="1" dirty="0">
                  <a:solidFill>
                    <a:schemeClr val="tx1"/>
                  </a:solidFill>
                </a:rPr>
                <a:t>referensuppdrag</a:t>
              </a:r>
            </a:p>
          </p:txBody>
        </p:sp>
        <p:cxnSp>
          <p:nvCxnSpPr>
            <p:cNvPr id="21" name="Rak pilkoppling 20"/>
            <p:cNvCxnSpPr>
              <a:stCxn id="3" idx="3"/>
              <a:endCxn id="6" idx="1"/>
            </p:cNvCxnSpPr>
            <p:nvPr/>
          </p:nvCxnSpPr>
          <p:spPr>
            <a:xfrm flipV="1">
              <a:off x="1459205" y="982624"/>
              <a:ext cx="207213" cy="417831"/>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69" name="Grupp 68"/>
          <p:cNvGrpSpPr/>
          <p:nvPr/>
        </p:nvGrpSpPr>
        <p:grpSpPr>
          <a:xfrm>
            <a:off x="1459205" y="1400455"/>
            <a:ext cx="2151429" cy="788456"/>
            <a:chOff x="1459205" y="1400455"/>
            <a:chExt cx="2151429" cy="788456"/>
          </a:xfrm>
        </p:grpSpPr>
        <p:sp>
          <p:nvSpPr>
            <p:cNvPr id="9" name="Rektangel 8"/>
            <p:cNvSpPr/>
            <p:nvPr/>
          </p:nvSpPr>
          <p:spPr>
            <a:xfrm>
              <a:off x="1666418" y="1468831"/>
              <a:ext cx="1944216" cy="720080"/>
            </a:xfrm>
            <a:prstGeom prst="rect">
              <a:avLst/>
            </a:prstGeom>
            <a:solidFill>
              <a:srgbClr val="79C18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dirty="0">
                  <a:solidFill>
                    <a:schemeClr val="tx1"/>
                  </a:solidFill>
                </a:rPr>
                <a:t>Leverantörens</a:t>
              </a:r>
            </a:p>
            <a:p>
              <a:pPr algn="ctr"/>
              <a:r>
                <a:rPr lang="sv-SE" sz="1600" b="1" dirty="0">
                  <a:solidFill>
                    <a:schemeClr val="tx1"/>
                  </a:solidFill>
                </a:rPr>
                <a:t>referensuppdrag</a:t>
              </a:r>
            </a:p>
          </p:txBody>
        </p:sp>
        <p:cxnSp>
          <p:nvCxnSpPr>
            <p:cNvPr id="25" name="Rak pilkoppling 24"/>
            <p:cNvCxnSpPr>
              <a:stCxn id="3" idx="3"/>
              <a:endCxn id="9" idx="1"/>
            </p:cNvCxnSpPr>
            <p:nvPr/>
          </p:nvCxnSpPr>
          <p:spPr>
            <a:xfrm>
              <a:off x="1459205" y="1400455"/>
              <a:ext cx="207213" cy="428416"/>
            </a:xfrm>
            <a:prstGeom prst="straightConnector1">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68" name="Grupp 67"/>
          <p:cNvGrpSpPr/>
          <p:nvPr/>
        </p:nvGrpSpPr>
        <p:grpSpPr>
          <a:xfrm>
            <a:off x="1483220" y="2315078"/>
            <a:ext cx="2127414" cy="720080"/>
            <a:chOff x="1483220" y="2315078"/>
            <a:chExt cx="2127414" cy="720080"/>
          </a:xfrm>
        </p:grpSpPr>
        <p:sp>
          <p:nvSpPr>
            <p:cNvPr id="7" name="Rektangel 6"/>
            <p:cNvSpPr/>
            <p:nvPr/>
          </p:nvSpPr>
          <p:spPr>
            <a:xfrm>
              <a:off x="1666418" y="2315078"/>
              <a:ext cx="1944216" cy="720080"/>
            </a:xfrm>
            <a:prstGeom prst="rect">
              <a:avLst/>
            </a:prstGeom>
            <a:solidFill>
              <a:srgbClr val="79C18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dirty="0">
                  <a:solidFill>
                    <a:schemeClr val="tx1"/>
                  </a:solidFill>
                </a:rPr>
                <a:t>Självdeklaration</a:t>
              </a:r>
            </a:p>
          </p:txBody>
        </p:sp>
        <p:cxnSp>
          <p:nvCxnSpPr>
            <p:cNvPr id="27" name="Rak pilkoppling 26"/>
            <p:cNvCxnSpPr>
              <a:stCxn id="4" idx="3"/>
              <a:endCxn id="7" idx="1"/>
            </p:cNvCxnSpPr>
            <p:nvPr/>
          </p:nvCxnSpPr>
          <p:spPr>
            <a:xfrm>
              <a:off x="1483220" y="2675118"/>
              <a:ext cx="18319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 name="Grupp 66"/>
          <p:cNvGrpSpPr/>
          <p:nvPr/>
        </p:nvGrpSpPr>
        <p:grpSpPr>
          <a:xfrm>
            <a:off x="3610634" y="982624"/>
            <a:ext cx="1735314" cy="1692494"/>
            <a:chOff x="3610634" y="982624"/>
            <a:chExt cx="1735314" cy="1692494"/>
          </a:xfrm>
        </p:grpSpPr>
        <p:sp>
          <p:nvSpPr>
            <p:cNvPr id="11" name="Rektangel 10"/>
            <p:cNvSpPr/>
            <p:nvPr/>
          </p:nvSpPr>
          <p:spPr>
            <a:xfrm>
              <a:off x="3711523" y="1462770"/>
              <a:ext cx="1634425" cy="720080"/>
            </a:xfrm>
            <a:prstGeom prst="rect">
              <a:avLst/>
            </a:prstGeom>
            <a:solidFill>
              <a:srgbClr val="79C18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dirty="0">
                  <a:solidFill>
                    <a:schemeClr val="tx1"/>
                  </a:solidFill>
                </a:rPr>
                <a:t>Utvärdering</a:t>
              </a:r>
              <a:br>
                <a:rPr lang="sv-SE" sz="1600" b="1" dirty="0">
                  <a:solidFill>
                    <a:schemeClr val="tx1"/>
                  </a:solidFill>
                </a:rPr>
              </a:br>
              <a:r>
                <a:rPr lang="sv-SE" sz="1600" dirty="0">
                  <a:solidFill>
                    <a:schemeClr val="tx1"/>
                  </a:solidFill>
                </a:rPr>
                <a:t>Intern / Extern</a:t>
              </a:r>
            </a:p>
          </p:txBody>
        </p:sp>
        <p:cxnSp>
          <p:nvCxnSpPr>
            <p:cNvPr id="29" name="Rak pilkoppling 28"/>
            <p:cNvCxnSpPr>
              <a:stCxn id="7" idx="3"/>
              <a:endCxn id="11" idx="1"/>
            </p:cNvCxnSpPr>
            <p:nvPr/>
          </p:nvCxnSpPr>
          <p:spPr>
            <a:xfrm flipV="1">
              <a:off x="3610634" y="1822810"/>
              <a:ext cx="100889" cy="85230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Rak pilkoppling 30"/>
            <p:cNvCxnSpPr>
              <a:stCxn id="9" idx="3"/>
              <a:endCxn id="11" idx="1"/>
            </p:cNvCxnSpPr>
            <p:nvPr/>
          </p:nvCxnSpPr>
          <p:spPr>
            <a:xfrm flipV="1">
              <a:off x="3610634" y="1822810"/>
              <a:ext cx="100889" cy="60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Rak pilkoppling 32"/>
            <p:cNvCxnSpPr>
              <a:stCxn id="6" idx="3"/>
              <a:endCxn id="11" idx="1"/>
            </p:cNvCxnSpPr>
            <p:nvPr/>
          </p:nvCxnSpPr>
          <p:spPr>
            <a:xfrm>
              <a:off x="3610634" y="982624"/>
              <a:ext cx="100889" cy="84018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upp 65"/>
          <p:cNvGrpSpPr/>
          <p:nvPr/>
        </p:nvGrpSpPr>
        <p:grpSpPr>
          <a:xfrm>
            <a:off x="5345948" y="1462770"/>
            <a:ext cx="1123555" cy="720080"/>
            <a:chOff x="5345948" y="1462770"/>
            <a:chExt cx="1123555" cy="720080"/>
          </a:xfrm>
        </p:grpSpPr>
        <p:sp>
          <p:nvSpPr>
            <p:cNvPr id="12" name="Rektangel 11"/>
            <p:cNvSpPr/>
            <p:nvPr/>
          </p:nvSpPr>
          <p:spPr>
            <a:xfrm>
              <a:off x="5588630" y="1462770"/>
              <a:ext cx="880873" cy="72008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dirty="0">
                  <a:solidFill>
                    <a:schemeClr val="tx1"/>
                  </a:solidFill>
                </a:rPr>
                <a:t>Anbud</a:t>
              </a:r>
            </a:p>
          </p:txBody>
        </p:sp>
        <p:cxnSp>
          <p:nvCxnSpPr>
            <p:cNvPr id="35" name="Rak pilkoppling 34"/>
            <p:cNvCxnSpPr>
              <a:stCxn id="11" idx="3"/>
              <a:endCxn id="12" idx="1"/>
            </p:cNvCxnSpPr>
            <p:nvPr/>
          </p:nvCxnSpPr>
          <p:spPr>
            <a:xfrm>
              <a:off x="5345948" y="1822810"/>
              <a:ext cx="24268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5" name="Grupp 64"/>
          <p:cNvGrpSpPr/>
          <p:nvPr/>
        </p:nvGrpSpPr>
        <p:grpSpPr>
          <a:xfrm>
            <a:off x="5587598" y="622584"/>
            <a:ext cx="881905" cy="840186"/>
            <a:chOff x="5587598" y="622584"/>
            <a:chExt cx="881905" cy="840186"/>
          </a:xfrm>
        </p:grpSpPr>
        <p:sp>
          <p:nvSpPr>
            <p:cNvPr id="14" name="Rektangel 13"/>
            <p:cNvSpPr/>
            <p:nvPr/>
          </p:nvSpPr>
          <p:spPr>
            <a:xfrm>
              <a:off x="5587598" y="622584"/>
              <a:ext cx="881905" cy="720080"/>
            </a:xfrm>
            <a:prstGeom prst="rect">
              <a:avLst/>
            </a:prstGeom>
            <a:solidFill>
              <a:srgbClr val="79C18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dirty="0">
                  <a:solidFill>
                    <a:schemeClr val="tx1"/>
                  </a:solidFill>
                </a:rPr>
                <a:t>Avtal</a:t>
              </a:r>
            </a:p>
          </p:txBody>
        </p:sp>
        <p:cxnSp>
          <p:nvCxnSpPr>
            <p:cNvPr id="37" name="Rak pilkoppling 36"/>
            <p:cNvCxnSpPr>
              <a:stCxn id="12" idx="0"/>
              <a:endCxn id="14" idx="2"/>
            </p:cNvCxnSpPr>
            <p:nvPr/>
          </p:nvCxnSpPr>
          <p:spPr>
            <a:xfrm flipH="1" flipV="1">
              <a:off x="6028551" y="1342664"/>
              <a:ext cx="516" cy="1201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 name="Grupp 63"/>
          <p:cNvGrpSpPr/>
          <p:nvPr/>
        </p:nvGrpSpPr>
        <p:grpSpPr>
          <a:xfrm>
            <a:off x="6469503" y="622584"/>
            <a:ext cx="2251977" cy="720080"/>
            <a:chOff x="6469503" y="622584"/>
            <a:chExt cx="2251977" cy="720080"/>
          </a:xfrm>
        </p:grpSpPr>
        <p:sp>
          <p:nvSpPr>
            <p:cNvPr id="15" name="Rektangel 14"/>
            <p:cNvSpPr/>
            <p:nvPr/>
          </p:nvSpPr>
          <p:spPr>
            <a:xfrm>
              <a:off x="6993288" y="622584"/>
              <a:ext cx="1728192" cy="720080"/>
            </a:xfrm>
            <a:prstGeom prst="rect">
              <a:avLst/>
            </a:prstGeom>
            <a:solidFill>
              <a:srgbClr val="79C18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dirty="0">
                  <a:solidFill>
                    <a:schemeClr val="tx1"/>
                  </a:solidFill>
                </a:rPr>
                <a:t>Etapper</a:t>
              </a:r>
            </a:p>
          </p:txBody>
        </p:sp>
        <p:cxnSp>
          <p:nvCxnSpPr>
            <p:cNvPr id="39" name="Rak pilkoppling 38"/>
            <p:cNvCxnSpPr>
              <a:stCxn id="14" idx="3"/>
              <a:endCxn id="15" idx="1"/>
            </p:cNvCxnSpPr>
            <p:nvPr/>
          </p:nvCxnSpPr>
          <p:spPr>
            <a:xfrm>
              <a:off x="6469503" y="982624"/>
              <a:ext cx="52378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3" name="Grupp 62"/>
          <p:cNvGrpSpPr/>
          <p:nvPr/>
        </p:nvGrpSpPr>
        <p:grpSpPr>
          <a:xfrm>
            <a:off x="6979937" y="1342664"/>
            <a:ext cx="1728192" cy="840186"/>
            <a:chOff x="6979937" y="1342664"/>
            <a:chExt cx="1728192" cy="840186"/>
          </a:xfrm>
        </p:grpSpPr>
        <p:sp>
          <p:nvSpPr>
            <p:cNvPr id="16" name="Rektangel 15"/>
            <p:cNvSpPr/>
            <p:nvPr/>
          </p:nvSpPr>
          <p:spPr>
            <a:xfrm>
              <a:off x="6979937" y="1462770"/>
              <a:ext cx="1728192" cy="720080"/>
            </a:xfrm>
            <a:prstGeom prst="rect">
              <a:avLst/>
            </a:prstGeom>
            <a:solidFill>
              <a:srgbClr val="79C18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dirty="0">
                  <a:solidFill>
                    <a:schemeClr val="tx1"/>
                  </a:solidFill>
                </a:rPr>
                <a:t>Leverans-kontroller</a:t>
              </a:r>
            </a:p>
          </p:txBody>
        </p:sp>
        <p:cxnSp>
          <p:nvCxnSpPr>
            <p:cNvPr id="41" name="Rak pilkoppling 40"/>
            <p:cNvCxnSpPr/>
            <p:nvPr/>
          </p:nvCxnSpPr>
          <p:spPr>
            <a:xfrm>
              <a:off x="7380312" y="1342664"/>
              <a:ext cx="0" cy="1201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Rak pilkoppling 42"/>
            <p:cNvCxnSpPr/>
            <p:nvPr/>
          </p:nvCxnSpPr>
          <p:spPr>
            <a:xfrm flipV="1">
              <a:off x="8244408" y="1342664"/>
              <a:ext cx="0" cy="1201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 name="Grupp 60"/>
          <p:cNvGrpSpPr/>
          <p:nvPr/>
        </p:nvGrpSpPr>
        <p:grpSpPr>
          <a:xfrm>
            <a:off x="7769827" y="2182850"/>
            <a:ext cx="1191536" cy="2497422"/>
            <a:chOff x="7769827" y="2182850"/>
            <a:chExt cx="1191536" cy="2497422"/>
          </a:xfrm>
        </p:grpSpPr>
        <p:sp>
          <p:nvSpPr>
            <p:cNvPr id="17" name="Rektangel 16"/>
            <p:cNvSpPr/>
            <p:nvPr/>
          </p:nvSpPr>
          <p:spPr>
            <a:xfrm>
              <a:off x="7769827" y="3960192"/>
              <a:ext cx="1191536" cy="72008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dirty="0">
                  <a:solidFill>
                    <a:schemeClr val="bg1"/>
                  </a:solidFill>
                </a:rPr>
                <a:t>Slut-</a:t>
              </a:r>
              <a:br>
                <a:rPr lang="sv-SE" sz="1600" b="1" dirty="0">
                  <a:solidFill>
                    <a:schemeClr val="bg1"/>
                  </a:solidFill>
                </a:rPr>
              </a:br>
              <a:r>
                <a:rPr lang="sv-SE" sz="1600" b="1" dirty="0">
                  <a:solidFill>
                    <a:schemeClr val="bg1"/>
                  </a:solidFill>
                </a:rPr>
                <a:t>betalning</a:t>
              </a:r>
            </a:p>
          </p:txBody>
        </p:sp>
        <p:cxnSp>
          <p:nvCxnSpPr>
            <p:cNvPr id="45" name="Rak pilkoppling 44"/>
            <p:cNvCxnSpPr>
              <a:endCxn id="17" idx="0"/>
            </p:cNvCxnSpPr>
            <p:nvPr/>
          </p:nvCxnSpPr>
          <p:spPr>
            <a:xfrm>
              <a:off x="8365595" y="2182850"/>
              <a:ext cx="0" cy="177734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2" name="Grupp 61"/>
          <p:cNvGrpSpPr/>
          <p:nvPr/>
        </p:nvGrpSpPr>
        <p:grpSpPr>
          <a:xfrm>
            <a:off x="6723990" y="2182850"/>
            <a:ext cx="890043" cy="2497422"/>
            <a:chOff x="6723990" y="2182850"/>
            <a:chExt cx="890043" cy="2497422"/>
          </a:xfrm>
        </p:grpSpPr>
        <p:sp>
          <p:nvSpPr>
            <p:cNvPr id="19" name="Rektangel 18"/>
            <p:cNvSpPr/>
            <p:nvPr/>
          </p:nvSpPr>
          <p:spPr>
            <a:xfrm>
              <a:off x="6723990" y="3960192"/>
              <a:ext cx="890043" cy="72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dirty="0">
                  <a:solidFill>
                    <a:schemeClr val="bg1"/>
                  </a:solidFill>
                </a:rPr>
                <a:t>Vite</a:t>
              </a:r>
            </a:p>
          </p:txBody>
        </p:sp>
        <p:cxnSp>
          <p:nvCxnSpPr>
            <p:cNvPr id="47" name="Rak pilkoppling 46"/>
            <p:cNvCxnSpPr>
              <a:endCxn id="19" idx="0"/>
            </p:cNvCxnSpPr>
            <p:nvPr/>
          </p:nvCxnSpPr>
          <p:spPr>
            <a:xfrm>
              <a:off x="7169011" y="2182850"/>
              <a:ext cx="1" cy="177734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0" name="Grupp 59"/>
          <p:cNvGrpSpPr/>
          <p:nvPr/>
        </p:nvGrpSpPr>
        <p:grpSpPr>
          <a:xfrm>
            <a:off x="6732240" y="1179605"/>
            <a:ext cx="247697" cy="2788207"/>
            <a:chOff x="6732240" y="1179605"/>
            <a:chExt cx="247697" cy="2788207"/>
          </a:xfrm>
        </p:grpSpPr>
        <p:cxnSp>
          <p:nvCxnSpPr>
            <p:cNvPr id="50" name="Rak pilkoppling 49"/>
            <p:cNvCxnSpPr/>
            <p:nvPr/>
          </p:nvCxnSpPr>
          <p:spPr>
            <a:xfrm>
              <a:off x="6732240" y="1179605"/>
              <a:ext cx="247697"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Rak koppling 54"/>
            <p:cNvCxnSpPr/>
            <p:nvPr/>
          </p:nvCxnSpPr>
          <p:spPr>
            <a:xfrm>
              <a:off x="6744434" y="1187225"/>
              <a:ext cx="3916" cy="2780587"/>
            </a:xfrm>
            <a:prstGeom prst="line">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2" name="textruta 1"/>
          <p:cNvSpPr txBox="1"/>
          <p:nvPr/>
        </p:nvSpPr>
        <p:spPr>
          <a:xfrm>
            <a:off x="0" y="4800705"/>
            <a:ext cx="7704856" cy="307777"/>
          </a:xfrm>
          <a:prstGeom prst="rect">
            <a:avLst/>
          </a:prstGeom>
          <a:noFill/>
        </p:spPr>
        <p:txBody>
          <a:bodyPr wrap="square" rtlCol="0">
            <a:spAutoFit/>
          </a:bodyPr>
          <a:lstStyle/>
          <a:p>
            <a:r>
              <a:rPr lang="sv-SE" sz="1400" dirty="0">
                <a:hlinkClick r:id="rId3"/>
              </a:rPr>
              <a:t>http://www.funka.com/vi-erbjuder/stod-krav-och-test/stod-vid-upphandling/</a:t>
            </a:r>
            <a:r>
              <a:rPr lang="sv-SE" sz="1400" dirty="0"/>
              <a:t> </a:t>
            </a:r>
          </a:p>
        </p:txBody>
      </p:sp>
    </p:spTree>
    <p:extLst>
      <p:ext uri="{BB962C8B-B14F-4D97-AF65-F5344CB8AC3E}">
        <p14:creationId xmlns:p14="http://schemas.microsoft.com/office/powerpoint/2010/main" val="191314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grpId="0" nodeType="withEffect">
                                  <p:stCondLst>
                                    <p:cond delay="5000"/>
                                  </p:stCondLst>
                                  <p:childTnLst>
                                    <p:set>
                                      <p:cBhvr>
                                        <p:cTn id="5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P spid="10" grpId="0" animBg="1"/>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01" y="-540067"/>
            <a:ext cx="9335453" cy="6223635"/>
          </a:xfrm>
          <a:prstGeom prst="rect">
            <a:avLst/>
          </a:prstGeom>
        </p:spPr>
      </p:pic>
      <p:sp>
        <p:nvSpPr>
          <p:cNvPr id="2" name="Rubrik 1"/>
          <p:cNvSpPr>
            <a:spLocks noGrp="1"/>
          </p:cNvSpPr>
          <p:nvPr>
            <p:ph type="ctrTitle"/>
          </p:nvPr>
        </p:nvSpPr>
        <p:spPr>
          <a:xfrm>
            <a:off x="971600" y="627534"/>
            <a:ext cx="3384376" cy="1728000"/>
          </a:xfrm>
        </p:spPr>
        <p:txBody>
          <a:bodyPr/>
          <a:lstStyle/>
          <a:p>
            <a:r>
              <a:rPr lang="sv-SE" dirty="0"/>
              <a:t>Perfektion?</a:t>
            </a:r>
          </a:p>
        </p:txBody>
      </p:sp>
    </p:spTree>
    <p:extLst>
      <p:ext uri="{BB962C8B-B14F-4D97-AF65-F5344CB8AC3E}">
        <p14:creationId xmlns:p14="http://schemas.microsoft.com/office/powerpoint/2010/main" val="30189966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Illustration av rörels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5" y="-308570"/>
            <a:ext cx="9165925" cy="6347403"/>
          </a:xfrm>
          <a:prstGeom prst="rect">
            <a:avLst/>
          </a:prstGeom>
        </p:spPr>
      </p:pic>
      <p:sp>
        <p:nvSpPr>
          <p:cNvPr id="2" name="Rubrik 1"/>
          <p:cNvSpPr>
            <a:spLocks noGrp="1"/>
          </p:cNvSpPr>
          <p:nvPr>
            <p:ph type="ctrTitle"/>
          </p:nvPr>
        </p:nvSpPr>
        <p:spPr>
          <a:xfrm>
            <a:off x="1284881" y="1707654"/>
            <a:ext cx="6552312" cy="1728000"/>
          </a:xfrm>
        </p:spPr>
        <p:txBody>
          <a:bodyPr/>
          <a:lstStyle/>
          <a:p>
            <a:r>
              <a:rPr lang="sv-SE" dirty="0"/>
              <a:t>Interna system i morgon?</a:t>
            </a:r>
          </a:p>
        </p:txBody>
      </p:sp>
    </p:spTree>
    <p:extLst>
      <p:ext uri="{BB962C8B-B14F-4D97-AF65-F5344CB8AC3E}">
        <p14:creationId xmlns:p14="http://schemas.microsoft.com/office/powerpoint/2010/main" val="34670826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411510"/>
            <a:ext cx="2555776" cy="699404"/>
          </a:xfrm>
        </p:spPr>
        <p:txBody>
          <a:bodyPr/>
          <a:lstStyle/>
          <a:p>
            <a:r>
              <a:rPr lang="sv-SE" dirty="0"/>
              <a:t>Trender</a:t>
            </a:r>
          </a:p>
        </p:txBody>
      </p:sp>
      <p:sp>
        <p:nvSpPr>
          <p:cNvPr id="3" name="Platshållare för text 2"/>
          <p:cNvSpPr>
            <a:spLocks noGrp="1"/>
          </p:cNvSpPr>
          <p:nvPr>
            <p:ph type="body" sz="quarter" idx="13"/>
          </p:nvPr>
        </p:nvSpPr>
        <p:spPr/>
        <p:txBody>
          <a:bodyPr>
            <a:normAutofit fontScale="92500"/>
          </a:bodyPr>
          <a:lstStyle/>
          <a:p>
            <a:r>
              <a:rPr lang="sv-SE" dirty="0"/>
              <a:t>Automatisering</a:t>
            </a:r>
          </a:p>
          <a:p>
            <a:r>
              <a:rPr lang="sv-SE" dirty="0"/>
              <a:t>Förenkling</a:t>
            </a:r>
          </a:p>
          <a:p>
            <a:r>
              <a:rPr lang="sv-SE" dirty="0"/>
              <a:t>Mobilitet</a:t>
            </a:r>
          </a:p>
          <a:p>
            <a:r>
              <a:rPr lang="sv-SE" dirty="0"/>
              <a:t>Ökat fokus på den anställde</a:t>
            </a:r>
          </a:p>
          <a:p>
            <a:r>
              <a:rPr lang="sv-SE" dirty="0"/>
              <a:t>Ökat fokus på UX och tillgänglighet</a:t>
            </a:r>
          </a:p>
        </p:txBody>
      </p:sp>
      <p:pic>
        <p:nvPicPr>
          <p:cNvPr id="5" name="Bildobjekt 4" descr="Harvest tidsrapportering app i mobiltelefon, enkelt gränssnit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224" y="1203598"/>
            <a:ext cx="1743075" cy="2619375"/>
          </a:xfrm>
          <a:prstGeom prst="rect">
            <a:avLst/>
          </a:prstGeom>
        </p:spPr>
      </p:pic>
    </p:spTree>
    <p:extLst>
      <p:ext uri="{BB962C8B-B14F-4D97-AF65-F5344CB8AC3E}">
        <p14:creationId xmlns:p14="http://schemas.microsoft.com/office/powerpoint/2010/main" val="347272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Stor folkmass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99048"/>
          </a:xfrm>
          <a:prstGeom prst="rect">
            <a:avLst/>
          </a:prstGeom>
        </p:spPr>
      </p:pic>
      <p:sp>
        <p:nvSpPr>
          <p:cNvPr id="2" name="Rubrik 1"/>
          <p:cNvSpPr>
            <a:spLocks noGrp="1"/>
          </p:cNvSpPr>
          <p:nvPr>
            <p:ph type="ctrTitle"/>
          </p:nvPr>
        </p:nvSpPr>
        <p:spPr>
          <a:xfrm>
            <a:off x="1259632" y="1707654"/>
            <a:ext cx="6480304" cy="1728000"/>
          </a:xfrm>
        </p:spPr>
        <p:txBody>
          <a:bodyPr/>
          <a:lstStyle/>
          <a:p>
            <a:r>
              <a:rPr lang="sv-SE" dirty="0"/>
              <a:t>12 miljarder motsvarar </a:t>
            </a:r>
            <a:br>
              <a:rPr lang="sv-SE" dirty="0"/>
            </a:br>
            <a:r>
              <a:rPr lang="sv-SE" dirty="0"/>
              <a:t>ungefär 24.000 anställda</a:t>
            </a:r>
          </a:p>
        </p:txBody>
      </p:sp>
    </p:spTree>
    <p:extLst>
      <p:ext uri="{BB962C8B-B14F-4D97-AF65-F5344CB8AC3E}">
        <p14:creationId xmlns:p14="http://schemas.microsoft.com/office/powerpoint/2010/main" val="17307066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sv-SE" dirty="0"/>
              <a:t>Det finns inga normalanvändare</a:t>
            </a:r>
          </a:p>
        </p:txBody>
      </p:sp>
    </p:spTree>
    <p:extLst>
      <p:ext uri="{BB962C8B-B14F-4D97-AF65-F5344CB8AC3E}">
        <p14:creationId xmlns:p14="http://schemas.microsoft.com/office/powerpoint/2010/main" val="733421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person som bläddrar i ett arkivsystem med mappar. Fot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1" y="-749719"/>
            <a:ext cx="9147791" cy="6105062"/>
          </a:xfrm>
          <a:prstGeom prst="rect">
            <a:avLst/>
          </a:prstGeom>
        </p:spPr>
      </p:pic>
      <p:sp>
        <p:nvSpPr>
          <p:cNvPr id="3" name="Title 1"/>
          <p:cNvSpPr txBox="1">
            <a:spLocks/>
          </p:cNvSpPr>
          <p:nvPr/>
        </p:nvSpPr>
        <p:spPr>
          <a:xfrm>
            <a:off x="1403648" y="901338"/>
            <a:ext cx="6264696" cy="2802948"/>
          </a:xfrm>
          <a:prstGeom prst="rect">
            <a:avLst/>
          </a:prstGeom>
          <a:solidFill>
            <a:schemeClr val="tx1"/>
          </a:solidFill>
        </p:spPr>
        <p:txBody>
          <a:bodyPr wrap="square" lIns="612000" tIns="432000" rIns="288000" bIns="576000" anchor="ctr" anchorCtr="0">
            <a:spAutoFit/>
          </a:bodyPr>
          <a:lstStyle>
            <a:lvl1pPr algn="l" defTabSz="914400" rtl="0" eaLnBrk="1" latinLnBrk="0" hangingPunct="1">
              <a:spcBef>
                <a:spcPct val="0"/>
              </a:spcBef>
              <a:buNone/>
              <a:defRPr sz="36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sz="2900" b="1" i="0" u="none" strike="noStrike" kern="1200" cap="none" spc="0" normalizeH="0" baseline="0" noProof="0" dirty="0">
                <a:ln>
                  <a:noFill/>
                </a:ln>
                <a:solidFill>
                  <a:schemeClr val="bg1"/>
                </a:solidFill>
                <a:effectLst/>
                <a:uLnTx/>
                <a:uFillTx/>
                <a:latin typeface="Century Gothic" panose="020B0502020202020204" pitchFamily="34" charset="0"/>
                <a:ea typeface="+mj-ea"/>
                <a:cs typeface="+mj-cs"/>
              </a:rPr>
              <a:t>EN 301 549: </a:t>
            </a:r>
            <a:br>
              <a:rPr kumimoji="0" lang="sv-SE" sz="2900" b="1" i="0" u="none" strike="noStrike" kern="1200" cap="none" spc="0" normalizeH="0" baseline="0" noProof="0" dirty="0">
                <a:ln>
                  <a:noFill/>
                </a:ln>
                <a:solidFill>
                  <a:schemeClr val="bg1"/>
                </a:solidFill>
                <a:effectLst/>
                <a:uLnTx/>
                <a:uFillTx/>
                <a:latin typeface="Century Gothic" panose="020B0502020202020204" pitchFamily="34" charset="0"/>
                <a:ea typeface="+mj-ea"/>
                <a:cs typeface="+mj-cs"/>
              </a:rPr>
            </a:br>
            <a:r>
              <a:rPr kumimoji="0" lang="sv-SE" sz="2900" b="1" i="0" u="none" strike="noStrike" kern="1200" cap="none" spc="0" normalizeH="0" baseline="0" noProof="0" dirty="0" err="1">
                <a:ln>
                  <a:noFill/>
                </a:ln>
                <a:solidFill>
                  <a:schemeClr val="bg1"/>
                </a:solidFill>
                <a:effectLst/>
                <a:uLnTx/>
                <a:uFillTx/>
                <a:latin typeface="Century Gothic" panose="020B0502020202020204" pitchFamily="34" charset="0"/>
                <a:ea typeface="+mj-ea"/>
                <a:cs typeface="+mj-cs"/>
              </a:rPr>
              <a:t>Accessibility</a:t>
            </a:r>
            <a:r>
              <a:rPr kumimoji="0" lang="sv-SE" sz="2900" b="1" i="0" u="none" strike="noStrike" kern="1200" cap="none" spc="0" normalizeH="0" baseline="0" noProof="0" dirty="0">
                <a:ln>
                  <a:noFill/>
                </a:ln>
                <a:solidFill>
                  <a:schemeClr val="bg1"/>
                </a:solidFill>
                <a:effectLst/>
                <a:uLnTx/>
                <a:uFillTx/>
                <a:latin typeface="Century Gothic" panose="020B0502020202020204" pitchFamily="34" charset="0"/>
                <a:ea typeface="+mj-ea"/>
                <a:cs typeface="+mj-cs"/>
              </a:rPr>
              <a:t> </a:t>
            </a:r>
            <a:r>
              <a:rPr kumimoji="0" lang="sv-SE" sz="2900" b="1" i="0" u="none" strike="noStrike" kern="1200" cap="none" spc="0" normalizeH="0" baseline="0" noProof="0" dirty="0" err="1">
                <a:ln>
                  <a:noFill/>
                </a:ln>
                <a:solidFill>
                  <a:schemeClr val="bg1"/>
                </a:solidFill>
                <a:effectLst/>
                <a:uLnTx/>
                <a:uFillTx/>
                <a:latin typeface="Century Gothic" panose="020B0502020202020204" pitchFamily="34" charset="0"/>
                <a:ea typeface="+mj-ea"/>
                <a:cs typeface="+mj-cs"/>
              </a:rPr>
              <a:t>requirements</a:t>
            </a:r>
            <a:r>
              <a:rPr kumimoji="0" lang="sv-SE" sz="2900" b="1" i="0" u="none" strike="noStrike" kern="1200" cap="none" spc="0" normalizeH="0" baseline="0" noProof="0" dirty="0">
                <a:ln>
                  <a:noFill/>
                </a:ln>
                <a:solidFill>
                  <a:schemeClr val="bg1"/>
                </a:solidFill>
                <a:effectLst/>
                <a:uLnTx/>
                <a:uFillTx/>
                <a:latin typeface="Century Gothic" panose="020B0502020202020204" pitchFamily="34" charset="0"/>
                <a:ea typeface="+mj-ea"/>
                <a:cs typeface="+mj-cs"/>
              </a:rPr>
              <a:t> for </a:t>
            </a:r>
            <a:r>
              <a:rPr kumimoji="0" lang="sv-SE" sz="2900" b="1" i="0" u="none" strike="noStrike" kern="1200" cap="none" spc="0" normalizeH="0" baseline="0" noProof="0" dirty="0" err="1">
                <a:ln>
                  <a:noFill/>
                </a:ln>
                <a:solidFill>
                  <a:schemeClr val="bg1"/>
                </a:solidFill>
                <a:effectLst/>
                <a:uLnTx/>
                <a:uFillTx/>
                <a:latin typeface="Century Gothic" panose="020B0502020202020204" pitchFamily="34" charset="0"/>
                <a:ea typeface="+mj-ea"/>
                <a:cs typeface="+mj-cs"/>
              </a:rPr>
              <a:t>procurement</a:t>
            </a:r>
            <a:r>
              <a:rPr kumimoji="0" lang="sv-SE" sz="2900" b="1" i="0" u="none" strike="noStrike" kern="1200" cap="none" spc="0" normalizeH="0" baseline="0" noProof="0" dirty="0">
                <a:ln>
                  <a:noFill/>
                </a:ln>
                <a:solidFill>
                  <a:schemeClr val="bg1"/>
                </a:solidFill>
                <a:effectLst/>
                <a:uLnTx/>
                <a:uFillTx/>
                <a:latin typeface="Century Gothic" panose="020B0502020202020204" pitchFamily="34" charset="0"/>
                <a:ea typeface="+mj-ea"/>
                <a:cs typeface="+mj-cs"/>
              </a:rPr>
              <a:t> </a:t>
            </a:r>
            <a:r>
              <a:rPr kumimoji="0" lang="sv-SE" sz="2900" b="1" i="0" u="none" strike="noStrike" kern="1200" cap="none" spc="0" normalizeH="0" baseline="0" noProof="0" dirty="0" err="1">
                <a:ln>
                  <a:noFill/>
                </a:ln>
                <a:solidFill>
                  <a:schemeClr val="bg1"/>
                </a:solidFill>
                <a:effectLst/>
                <a:uLnTx/>
                <a:uFillTx/>
                <a:latin typeface="Century Gothic" panose="020B0502020202020204" pitchFamily="34" charset="0"/>
                <a:ea typeface="+mj-ea"/>
                <a:cs typeface="+mj-cs"/>
              </a:rPr>
              <a:t>of</a:t>
            </a:r>
            <a:r>
              <a:rPr kumimoji="0" lang="sv-SE" sz="2900" b="1" i="0" u="none" strike="noStrike" kern="1200" cap="none" spc="0" normalizeH="0" baseline="0" noProof="0" dirty="0">
                <a:ln>
                  <a:noFill/>
                </a:ln>
                <a:solidFill>
                  <a:schemeClr val="bg1"/>
                </a:solidFill>
                <a:effectLst/>
                <a:uLnTx/>
                <a:uFillTx/>
                <a:latin typeface="Century Gothic" panose="020B0502020202020204" pitchFamily="34" charset="0"/>
                <a:ea typeface="+mj-ea"/>
                <a:cs typeface="+mj-cs"/>
              </a:rPr>
              <a:t> ICT </a:t>
            </a:r>
            <a:r>
              <a:rPr kumimoji="0" lang="sv-SE" sz="2900" b="1" i="0" u="none" strike="noStrike" kern="1200" cap="none" spc="0" normalizeH="0" baseline="0" noProof="0" dirty="0" err="1">
                <a:ln>
                  <a:noFill/>
                </a:ln>
                <a:solidFill>
                  <a:schemeClr val="bg1"/>
                </a:solidFill>
                <a:effectLst/>
                <a:uLnTx/>
                <a:uFillTx/>
                <a:latin typeface="Century Gothic" panose="020B0502020202020204" pitchFamily="34" charset="0"/>
                <a:ea typeface="+mj-ea"/>
                <a:cs typeface="+mj-cs"/>
              </a:rPr>
              <a:t>products</a:t>
            </a:r>
            <a:r>
              <a:rPr kumimoji="0" lang="sv-SE" sz="2900" b="1" i="0" u="none" strike="noStrike" kern="1200" cap="none" spc="0" normalizeH="0" baseline="0" noProof="0" dirty="0">
                <a:ln>
                  <a:noFill/>
                </a:ln>
                <a:solidFill>
                  <a:schemeClr val="bg1"/>
                </a:solidFill>
                <a:effectLst/>
                <a:uLnTx/>
                <a:uFillTx/>
                <a:latin typeface="Century Gothic" panose="020B0502020202020204" pitchFamily="34" charset="0"/>
                <a:ea typeface="+mj-ea"/>
                <a:cs typeface="+mj-cs"/>
              </a:rPr>
              <a:t> and services in </a:t>
            </a:r>
            <a:r>
              <a:rPr kumimoji="0" lang="sv-SE" sz="2900" b="1" i="0" u="none" strike="noStrike" kern="1200" cap="none" spc="0" normalizeH="0" baseline="0" noProof="0" dirty="0" err="1">
                <a:ln>
                  <a:noFill/>
                </a:ln>
                <a:solidFill>
                  <a:schemeClr val="bg1"/>
                </a:solidFill>
                <a:effectLst/>
                <a:uLnTx/>
                <a:uFillTx/>
                <a:latin typeface="Century Gothic" panose="020B0502020202020204" pitchFamily="34" charset="0"/>
                <a:ea typeface="+mj-ea"/>
                <a:cs typeface="+mj-cs"/>
              </a:rPr>
              <a:t>Europe</a:t>
            </a:r>
            <a:endParaRPr kumimoji="0" lang="sv-SE" sz="2900" b="1" i="0" u="none" strike="noStrike" kern="1200" cap="none" spc="0" normalizeH="0" baseline="0" noProof="0" dirty="0">
              <a:ln>
                <a:noFill/>
              </a:ln>
              <a:solidFill>
                <a:schemeClr val="bg1"/>
              </a:solidFill>
              <a:effectLst/>
              <a:uLnTx/>
              <a:uFillTx/>
              <a:latin typeface="Century Gothic" panose="020B0502020202020204" pitchFamily="34" charset="0"/>
              <a:ea typeface="+mj-ea"/>
              <a:cs typeface="+mj-cs"/>
            </a:endParaRPr>
          </a:p>
        </p:txBody>
      </p:sp>
      <p:sp>
        <p:nvSpPr>
          <p:cNvPr id="4" name="textruta 3"/>
          <p:cNvSpPr txBox="1"/>
          <p:nvPr/>
        </p:nvSpPr>
        <p:spPr>
          <a:xfrm>
            <a:off x="3999036" y="3478237"/>
            <a:ext cx="3957340" cy="461665"/>
          </a:xfrm>
          <a:prstGeom prst="rect">
            <a:avLst/>
          </a:prstGeom>
          <a:solidFill>
            <a:schemeClr val="bg1"/>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2400" b="0" i="0" u="none" strike="noStrike" kern="0" cap="none" spc="0" normalizeH="0" baseline="0" noProof="0" dirty="0">
                <a:ln>
                  <a:noFill/>
                </a:ln>
                <a:solidFill>
                  <a:sysClr val="windowText" lastClr="000000"/>
                </a:solidFill>
                <a:effectLst/>
                <a:uLnTx/>
                <a:uFillTx/>
                <a:hlinkClick r:id="rId4"/>
              </a:rPr>
              <a:t>EN 301 549 (</a:t>
            </a:r>
            <a:r>
              <a:rPr kumimoji="0" lang="sv-SE" sz="2400" b="0" i="0" u="none" strike="noStrike" kern="0" cap="none" spc="0" normalizeH="0" baseline="0" noProof="0" dirty="0" err="1">
                <a:ln>
                  <a:noFill/>
                </a:ln>
                <a:solidFill>
                  <a:sysClr val="windowText" lastClr="000000"/>
                </a:solidFill>
                <a:effectLst/>
                <a:uLnTx/>
                <a:uFillTx/>
                <a:hlinkClick r:id="rId4"/>
              </a:rPr>
              <a:t>pdf</a:t>
            </a:r>
            <a:r>
              <a:rPr kumimoji="0" lang="sv-SE" sz="2400" b="0" i="0" u="none" strike="noStrike" kern="0" cap="none" spc="0" normalizeH="0" baseline="0" noProof="0" dirty="0">
                <a:ln>
                  <a:noFill/>
                </a:ln>
                <a:solidFill>
                  <a:sysClr val="windowText" lastClr="000000"/>
                </a:solidFill>
                <a:effectLst/>
                <a:uLnTx/>
                <a:uFillTx/>
                <a:hlinkClick r:id="rId4"/>
              </a:rPr>
              <a:t> 639 kb)</a:t>
            </a:r>
            <a:endParaRPr kumimoji="0" lang="sv-SE" sz="24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79508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Prisma som ger gulfärgade punkter och glitter. Fot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4594"/>
            <a:ext cx="9144000" cy="6192688"/>
          </a:xfrm>
          <a:prstGeom prst="rect">
            <a:avLst/>
          </a:prstGeom>
        </p:spPr>
      </p:pic>
      <p:sp>
        <p:nvSpPr>
          <p:cNvPr id="3" name="Title 1"/>
          <p:cNvSpPr txBox="1">
            <a:spLocks/>
          </p:cNvSpPr>
          <p:nvPr/>
        </p:nvSpPr>
        <p:spPr>
          <a:xfrm>
            <a:off x="1385646" y="1875254"/>
            <a:ext cx="6372708" cy="1392992"/>
          </a:xfrm>
          <a:prstGeom prst="rect">
            <a:avLst/>
          </a:prstGeom>
          <a:solidFill>
            <a:schemeClr val="tx1"/>
          </a:solidFill>
        </p:spPr>
        <p:txBody>
          <a:bodyPr wrap="square" lIns="216000" tIns="324000" rIns="216000" bIns="324000" anchor="ctr" anchorCtr="0">
            <a:spAutoFit/>
          </a:bodyPr>
          <a:lstStyle>
            <a:lvl1pPr algn="l" defTabSz="914400" rtl="0" eaLnBrk="1" latinLnBrk="0" hangingPunct="1">
              <a:spcBef>
                <a:spcPct val="0"/>
              </a:spcBef>
              <a:buNone/>
              <a:defRPr sz="3600" b="1" kern="1200">
                <a:solidFill>
                  <a:schemeClr val="bg1"/>
                </a:solidFill>
                <a:latin typeface="Century Gothic" panose="020B0502020202020204" pitchFamily="34" charset="0"/>
                <a:ea typeface="+mj-ea"/>
                <a:cs typeface="+mj-cs"/>
              </a:defRPr>
            </a:lvl1pPr>
          </a:lstStyle>
          <a:p>
            <a:pPr lvl="0"/>
            <a:r>
              <a:rPr lang="sv-SE" sz="2400" dirty="0"/>
              <a:t>Lagrådets förslag </a:t>
            </a:r>
            <a:r>
              <a:rPr kumimoji="0" lang="sv-SE" sz="2400" b="1" i="0" u="none" strike="noStrike" kern="1200" cap="none" spc="0" normalizeH="0" baseline="0" noProof="0" dirty="0">
                <a:ln>
                  <a:noFill/>
                </a:ln>
                <a:solidFill>
                  <a:schemeClr val="bg1"/>
                </a:solidFill>
                <a:effectLst/>
                <a:uLnTx/>
                <a:uFillTx/>
              </a:rPr>
              <a:t>på ny skrivning i Lagen om offentlig upphandling (LOU)…</a:t>
            </a:r>
            <a:endParaRPr kumimoji="0" lang="sv-SE" sz="2400" b="1" i="0" u="none" strike="noStrike" kern="1200" cap="none" spc="0" normalizeH="0" baseline="0" noProof="0" dirty="0">
              <a:ln>
                <a:noFill/>
              </a:ln>
              <a:solidFill>
                <a:schemeClr val="accent3"/>
              </a:solidFill>
              <a:effectLst/>
              <a:uLnTx/>
              <a:uFillTx/>
            </a:endParaRPr>
          </a:p>
        </p:txBody>
      </p:sp>
    </p:spTree>
    <p:extLst>
      <p:ext uri="{BB962C8B-B14F-4D97-AF65-F5344CB8AC3E}">
        <p14:creationId xmlns:p14="http://schemas.microsoft.com/office/powerpoint/2010/main" val="4028190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Prisma som ger gulfärgade punkter och glitter. Fot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4594"/>
            <a:ext cx="9144000" cy="6192688"/>
          </a:xfrm>
          <a:prstGeom prst="rect">
            <a:avLst/>
          </a:prstGeom>
        </p:spPr>
      </p:pic>
      <p:sp>
        <p:nvSpPr>
          <p:cNvPr id="3" name="Title 1"/>
          <p:cNvSpPr txBox="1">
            <a:spLocks/>
          </p:cNvSpPr>
          <p:nvPr/>
        </p:nvSpPr>
        <p:spPr>
          <a:xfrm>
            <a:off x="971600" y="504423"/>
            <a:ext cx="6984776" cy="3670538"/>
          </a:xfrm>
          <a:prstGeom prst="rect">
            <a:avLst/>
          </a:prstGeom>
          <a:solidFill>
            <a:schemeClr val="tx1"/>
          </a:solidFill>
        </p:spPr>
        <p:txBody>
          <a:bodyPr wrap="square" lIns="216000" tIns="324000" rIns="216000" bIns="324000" anchor="ctr" anchorCtr="0">
            <a:spAutoFit/>
          </a:bodyPr>
          <a:lstStyle>
            <a:lvl1pPr algn="l" defTabSz="914400" rtl="0" eaLnBrk="1" latinLnBrk="0" hangingPunct="1">
              <a:spcBef>
                <a:spcPct val="0"/>
              </a:spcBef>
              <a:buNone/>
              <a:defRPr sz="3600" b="1" kern="1200">
                <a:solidFill>
                  <a:schemeClr val="bg1"/>
                </a:solidFill>
                <a:latin typeface="Century Gothic" panose="020B0502020202020204" pitchFamily="34" charset="0"/>
                <a:ea typeface="+mj-ea"/>
                <a:cs typeface="+mj-cs"/>
              </a:defRPr>
            </a:lvl1pPr>
          </a:lstStyle>
          <a:p>
            <a:pPr lvl="0"/>
            <a:r>
              <a:rPr kumimoji="0" lang="sv-SE" sz="2800" b="1" i="0" u="none" strike="noStrike" kern="1200" cap="none" spc="0" normalizeH="0" baseline="0" noProof="0" dirty="0">
                <a:ln>
                  <a:noFill/>
                </a:ln>
                <a:solidFill>
                  <a:schemeClr val="bg1"/>
                </a:solidFill>
                <a:effectLst/>
                <a:uLnTx/>
                <a:uFillTx/>
              </a:rPr>
              <a:t>”</a:t>
            </a:r>
            <a:r>
              <a:rPr lang="sv-SE" sz="2800" dirty="0"/>
              <a:t>När det som anskaffas ska användas av fysiska personer ska de tekniska specifikationerna bestämmas med beaktande av samtliga användares behov, däribland tillgängligheten för personer med funktionsnedsättning.” (9 kap 2§)</a:t>
            </a:r>
            <a:endParaRPr kumimoji="0" lang="sv-SE" sz="2800" b="1" i="0" u="none" strike="noStrike" kern="1200" cap="none" spc="0" normalizeH="0" baseline="0" noProof="0" dirty="0">
              <a:ln>
                <a:noFill/>
              </a:ln>
              <a:solidFill>
                <a:schemeClr val="accent3"/>
              </a:solidFill>
              <a:effectLst/>
              <a:uLnTx/>
              <a:uFillTx/>
            </a:endParaRPr>
          </a:p>
        </p:txBody>
      </p:sp>
    </p:spTree>
    <p:extLst>
      <p:ext uri="{BB962C8B-B14F-4D97-AF65-F5344CB8AC3E}">
        <p14:creationId xmlns:p14="http://schemas.microsoft.com/office/powerpoint/2010/main" val="3953938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2546"/>
            <a:ext cx="9144000" cy="5328592"/>
          </a:xfrm>
          <a:prstGeom prst="rect">
            <a:avLst/>
          </a:prstGeom>
        </p:spPr>
      </p:pic>
      <p:sp>
        <p:nvSpPr>
          <p:cNvPr id="2" name="Rubrik 1" descr="En synskadad persom som går på gatan med en ledarhund. Foto"/>
          <p:cNvSpPr>
            <a:spLocks noGrp="1"/>
          </p:cNvSpPr>
          <p:nvPr>
            <p:ph type="ctrTitle"/>
          </p:nvPr>
        </p:nvSpPr>
        <p:spPr>
          <a:xfrm>
            <a:off x="755576" y="3219822"/>
            <a:ext cx="7632432" cy="1511976"/>
          </a:xfrm>
        </p:spPr>
        <p:txBody>
          <a:bodyPr/>
          <a:lstStyle/>
          <a:p>
            <a:r>
              <a:rPr lang="sv-SE" dirty="0"/>
              <a:t>Funktionsnedsatt i arbetslivet…</a:t>
            </a:r>
          </a:p>
        </p:txBody>
      </p:sp>
    </p:spTree>
    <p:extLst>
      <p:ext uri="{BB962C8B-B14F-4D97-AF65-F5344CB8AC3E}">
        <p14:creationId xmlns:p14="http://schemas.microsoft.com/office/powerpoint/2010/main" val="577117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1"/>
          <p:cNvSpPr txBox="1">
            <a:spLocks/>
          </p:cNvSpPr>
          <p:nvPr/>
        </p:nvSpPr>
        <p:spPr>
          <a:xfrm>
            <a:off x="0" y="0"/>
            <a:ext cx="1409860" cy="391628"/>
          </a:xfrm>
          <a:prstGeom prst="rect">
            <a:avLst/>
          </a:prstGeom>
          <a:solidFill>
            <a:schemeClr val="tx1"/>
          </a:solidFill>
        </p:spPr>
        <p:txBody>
          <a:bodyPr vert="horz" wrap="none" lIns="432000" tIns="72000" rIns="180000" bIns="72000" rtlCol="0" anchor="ctr">
            <a:spAutoFit/>
          </a:bodyPr>
          <a:lstStyle>
            <a:lvl1pPr algn="l" defTabSz="914400" rtl="0" eaLnBrk="1" latinLnBrk="0" hangingPunct="1">
              <a:spcBef>
                <a:spcPct val="0"/>
              </a:spcBef>
              <a:buNone/>
              <a:defRPr sz="36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sz="1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Statistik:</a:t>
            </a:r>
          </a:p>
        </p:txBody>
      </p:sp>
      <p:sp>
        <p:nvSpPr>
          <p:cNvPr id="2" name="Rubrik 1"/>
          <p:cNvSpPr>
            <a:spLocks noGrp="1"/>
          </p:cNvSpPr>
          <p:nvPr>
            <p:ph type="title"/>
          </p:nvPr>
        </p:nvSpPr>
        <p:spPr>
          <a:xfrm>
            <a:off x="0" y="411510"/>
            <a:ext cx="8820472" cy="699404"/>
          </a:xfrm>
        </p:spPr>
        <p:txBody>
          <a:bodyPr/>
          <a:lstStyle/>
          <a:p>
            <a:r>
              <a:rPr lang="sv-SE" dirty="0"/>
              <a:t>Studenter med funktionsnedsättning</a:t>
            </a:r>
          </a:p>
        </p:txBody>
      </p:sp>
      <p:graphicFrame>
        <p:nvGraphicFramePr>
          <p:cNvPr id="4" name="Tabell 3"/>
          <p:cNvGraphicFramePr>
            <a:graphicFrameLocks noGrp="1"/>
          </p:cNvGraphicFramePr>
          <p:nvPr>
            <p:extLst>
              <p:ext uri="{D42A27DB-BD31-4B8C-83A1-F6EECF244321}">
                <p14:modId xmlns:p14="http://schemas.microsoft.com/office/powerpoint/2010/main" val="997422921"/>
              </p:ext>
            </p:extLst>
          </p:nvPr>
        </p:nvGraphicFramePr>
        <p:xfrm>
          <a:off x="467544" y="1275606"/>
          <a:ext cx="7514541" cy="3275532"/>
        </p:xfrm>
        <a:graphic>
          <a:graphicData uri="http://schemas.openxmlformats.org/drawingml/2006/table">
            <a:tbl>
              <a:tblPr>
                <a:tableStyleId>{5C22544A-7EE6-4342-B048-85BDC9FD1C3A}</a:tableStyleId>
              </a:tblPr>
              <a:tblGrid>
                <a:gridCol w="3271037">
                  <a:extLst>
                    <a:ext uri="{9D8B030D-6E8A-4147-A177-3AD203B41FA5}">
                      <a16:colId xmlns:a16="http://schemas.microsoft.com/office/drawing/2014/main" val="20000"/>
                    </a:ext>
                  </a:extLst>
                </a:gridCol>
                <a:gridCol w="1060876">
                  <a:extLst>
                    <a:ext uri="{9D8B030D-6E8A-4147-A177-3AD203B41FA5}">
                      <a16:colId xmlns:a16="http://schemas.microsoft.com/office/drawing/2014/main" val="20001"/>
                    </a:ext>
                  </a:extLst>
                </a:gridCol>
                <a:gridCol w="1060876">
                  <a:extLst>
                    <a:ext uri="{9D8B030D-6E8A-4147-A177-3AD203B41FA5}">
                      <a16:colId xmlns:a16="http://schemas.microsoft.com/office/drawing/2014/main" val="20002"/>
                    </a:ext>
                  </a:extLst>
                </a:gridCol>
                <a:gridCol w="1060876">
                  <a:extLst>
                    <a:ext uri="{9D8B030D-6E8A-4147-A177-3AD203B41FA5}">
                      <a16:colId xmlns:a16="http://schemas.microsoft.com/office/drawing/2014/main" val="20003"/>
                    </a:ext>
                  </a:extLst>
                </a:gridCol>
                <a:gridCol w="1060876">
                  <a:extLst>
                    <a:ext uri="{9D8B030D-6E8A-4147-A177-3AD203B41FA5}">
                      <a16:colId xmlns:a16="http://schemas.microsoft.com/office/drawing/2014/main" val="20004"/>
                    </a:ext>
                  </a:extLst>
                </a:gridCol>
              </a:tblGrid>
              <a:tr h="299756">
                <a:tc>
                  <a:txBody>
                    <a:bodyPr/>
                    <a:lstStyle/>
                    <a:p>
                      <a:pPr algn="l" fontAlgn="b"/>
                      <a:r>
                        <a:rPr lang="sv-SE" sz="1700" u="none" strike="noStrike" dirty="0">
                          <a:effectLst/>
                          <a:latin typeface="+mn-lt"/>
                        </a:rPr>
                        <a:t> </a:t>
                      </a:r>
                      <a:endParaRPr lang="sv-SE" sz="1700" b="1" i="0" u="none" strike="noStrike" dirty="0">
                        <a:solidFill>
                          <a:srgbClr val="000000"/>
                        </a:solidFill>
                        <a:effectLst/>
                        <a:latin typeface="+mn-lt"/>
                      </a:endParaRPr>
                    </a:p>
                  </a:txBody>
                  <a:tcPr marL="14988" marR="14988" marT="14988" marB="0" anchor="b">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sv-SE" sz="1700" b="1" u="none" strike="noStrike" dirty="0">
                          <a:effectLst/>
                          <a:latin typeface="+mn-lt"/>
                        </a:rPr>
                        <a:t>1993</a:t>
                      </a:r>
                      <a:endParaRPr lang="sv-SE" sz="1700" b="1" i="0" u="none" strike="noStrike" dirty="0">
                        <a:solidFill>
                          <a:srgbClr val="000000"/>
                        </a:solidFill>
                        <a:effectLst/>
                        <a:latin typeface="+mn-lt"/>
                      </a:endParaRPr>
                    </a:p>
                  </a:txBody>
                  <a:tcPr marL="14988" marR="14988" marT="14988" marB="0" anchor="b">
                    <a:lnB w="12700" cap="flat" cmpd="sng" algn="ctr">
                      <a:solidFill>
                        <a:schemeClr val="tx1"/>
                      </a:solidFill>
                      <a:prstDash val="solid"/>
                      <a:round/>
                      <a:headEnd type="none" w="med" len="med"/>
                      <a:tailEnd type="none" w="med" len="med"/>
                    </a:lnB>
                    <a:solidFill>
                      <a:srgbClr val="8FCA96">
                        <a:alpha val="50000"/>
                      </a:srgbClr>
                    </a:solidFill>
                  </a:tcPr>
                </a:tc>
                <a:tc>
                  <a:txBody>
                    <a:bodyPr/>
                    <a:lstStyle/>
                    <a:p>
                      <a:pPr algn="ctr" fontAlgn="b"/>
                      <a:r>
                        <a:rPr lang="sv-SE" sz="1700" b="1" u="none" strike="noStrike" dirty="0">
                          <a:effectLst/>
                          <a:latin typeface="+mn-lt"/>
                        </a:rPr>
                        <a:t>2000</a:t>
                      </a:r>
                      <a:endParaRPr lang="sv-SE" sz="1700" b="1" i="0" u="none" strike="noStrike" dirty="0">
                        <a:solidFill>
                          <a:srgbClr val="000000"/>
                        </a:solidFill>
                        <a:effectLst/>
                        <a:latin typeface="+mn-lt"/>
                      </a:endParaRPr>
                    </a:p>
                  </a:txBody>
                  <a:tcPr marL="14988" marR="14988" marT="14988" marB="0" anchor="b">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sv-SE" sz="1700" b="1" u="none" strike="noStrike" dirty="0">
                          <a:effectLst/>
                          <a:latin typeface="+mn-lt"/>
                        </a:rPr>
                        <a:t>2008</a:t>
                      </a:r>
                      <a:endParaRPr lang="sv-SE" sz="1700" b="1" i="0" u="none" strike="noStrike" dirty="0">
                        <a:solidFill>
                          <a:srgbClr val="000000"/>
                        </a:solidFill>
                        <a:effectLst/>
                        <a:latin typeface="+mn-lt"/>
                      </a:endParaRPr>
                    </a:p>
                  </a:txBody>
                  <a:tcPr marL="14988" marR="14988" marT="14988" marB="0" anchor="b">
                    <a:lnB w="12700" cap="flat" cmpd="sng" algn="ctr">
                      <a:solidFill>
                        <a:schemeClr val="tx1"/>
                      </a:solidFill>
                      <a:prstDash val="solid"/>
                      <a:round/>
                      <a:headEnd type="none" w="med" len="med"/>
                      <a:tailEnd type="none" w="med" len="med"/>
                    </a:lnB>
                    <a:solidFill>
                      <a:srgbClr val="8FCA96">
                        <a:alpha val="50000"/>
                      </a:srgbClr>
                    </a:solidFill>
                  </a:tcPr>
                </a:tc>
                <a:tc>
                  <a:txBody>
                    <a:bodyPr/>
                    <a:lstStyle/>
                    <a:p>
                      <a:pPr algn="ctr" fontAlgn="b"/>
                      <a:r>
                        <a:rPr lang="sv-SE" sz="1700" b="1" u="none" strike="noStrike" dirty="0">
                          <a:effectLst/>
                          <a:latin typeface="+mn-lt"/>
                        </a:rPr>
                        <a:t>2015</a:t>
                      </a:r>
                      <a:endParaRPr lang="sv-SE" sz="1700" b="1" i="0" u="none" strike="noStrike" dirty="0">
                        <a:solidFill>
                          <a:srgbClr val="000000"/>
                        </a:solidFill>
                        <a:effectLst/>
                        <a:latin typeface="+mn-lt"/>
                      </a:endParaRPr>
                    </a:p>
                  </a:txBody>
                  <a:tcPr marL="14988" marR="14988" marT="14988" marB="0" anchor="b">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9756">
                <a:tc>
                  <a:txBody>
                    <a:bodyPr/>
                    <a:lstStyle/>
                    <a:p>
                      <a:pPr algn="l" fontAlgn="b"/>
                      <a:r>
                        <a:rPr lang="sv-SE" sz="1700" b="1" u="none" strike="noStrike" dirty="0">
                          <a:effectLst/>
                          <a:latin typeface="+mn-lt"/>
                        </a:rPr>
                        <a:t>Läs- och skrivsvårigheter</a:t>
                      </a:r>
                      <a:endParaRPr lang="sv-SE" sz="1700" b="1" i="0" u="none" strike="noStrike" dirty="0">
                        <a:solidFill>
                          <a:srgbClr val="000000"/>
                        </a:solidFill>
                        <a:effectLst/>
                        <a:latin typeface="+mn-lt"/>
                      </a:endParaRPr>
                    </a:p>
                  </a:txBody>
                  <a:tcPr marL="14988" marR="14988" marT="14988" marB="0" anchor="b">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sv-SE" sz="1700" u="none" strike="noStrike" dirty="0">
                          <a:effectLst/>
                          <a:latin typeface="+mn-lt"/>
                        </a:rPr>
                        <a:t>55</a:t>
                      </a:r>
                      <a:endParaRPr lang="sv-SE" sz="1700" b="0" i="0" u="none" strike="noStrike" dirty="0">
                        <a:solidFill>
                          <a:srgbClr val="000000"/>
                        </a:solidFill>
                        <a:effectLst/>
                        <a:latin typeface="+mn-lt"/>
                      </a:endParaRPr>
                    </a:p>
                  </a:txBody>
                  <a:tcPr marL="14988" marR="14988" marT="14988" marB="0" anchor="b">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FCA96">
                        <a:alpha val="50000"/>
                      </a:srgbClr>
                    </a:solidFill>
                  </a:tcPr>
                </a:tc>
                <a:tc>
                  <a:txBody>
                    <a:bodyPr/>
                    <a:lstStyle/>
                    <a:p>
                      <a:pPr algn="ctr" fontAlgn="b"/>
                      <a:r>
                        <a:rPr lang="sv-SE" sz="1700" u="none" strike="noStrike" dirty="0">
                          <a:effectLst/>
                          <a:latin typeface="+mn-lt"/>
                        </a:rPr>
                        <a:t>548</a:t>
                      </a:r>
                      <a:endParaRPr lang="sv-SE" sz="1700" b="0" i="0" u="none" strike="noStrike" dirty="0">
                        <a:solidFill>
                          <a:srgbClr val="000000"/>
                        </a:solidFill>
                        <a:effectLst/>
                        <a:latin typeface="+mn-lt"/>
                      </a:endParaRPr>
                    </a:p>
                  </a:txBody>
                  <a:tcPr marL="14988" marR="14988" marT="14988" marB="0" anchor="b">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sv-SE" sz="1700" u="none" strike="noStrike" dirty="0">
                          <a:effectLst/>
                          <a:latin typeface="+mn-lt"/>
                        </a:rPr>
                        <a:t>2945</a:t>
                      </a:r>
                      <a:endParaRPr lang="sv-SE" sz="1700" b="0" i="0" u="none" strike="noStrike" dirty="0">
                        <a:solidFill>
                          <a:srgbClr val="000000"/>
                        </a:solidFill>
                        <a:effectLst/>
                        <a:latin typeface="+mn-lt"/>
                      </a:endParaRPr>
                    </a:p>
                  </a:txBody>
                  <a:tcPr marL="14988" marR="14988" marT="14988" marB="0" anchor="b">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FCA96">
                        <a:alpha val="50000"/>
                      </a:srgbClr>
                    </a:solidFill>
                  </a:tcPr>
                </a:tc>
                <a:tc>
                  <a:txBody>
                    <a:bodyPr/>
                    <a:lstStyle/>
                    <a:p>
                      <a:pPr algn="ctr" fontAlgn="b"/>
                      <a:r>
                        <a:rPr lang="sv-SE" sz="1700" u="none" strike="noStrike" dirty="0">
                          <a:effectLst/>
                          <a:latin typeface="+mn-lt"/>
                        </a:rPr>
                        <a:t>6441</a:t>
                      </a:r>
                      <a:endParaRPr lang="sv-SE" sz="1700" b="0" i="0" u="none" strike="noStrike" dirty="0">
                        <a:solidFill>
                          <a:srgbClr val="000000"/>
                        </a:solidFill>
                        <a:effectLst/>
                        <a:latin typeface="+mn-lt"/>
                      </a:endParaRPr>
                    </a:p>
                  </a:txBody>
                  <a:tcPr marL="14988" marR="14988" marT="14988" marB="0" anchor="b">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9756">
                <a:tc>
                  <a:txBody>
                    <a:bodyPr/>
                    <a:lstStyle/>
                    <a:p>
                      <a:pPr algn="l" fontAlgn="b"/>
                      <a:r>
                        <a:rPr lang="sv-SE" sz="1700" b="1" u="none" strike="noStrike" dirty="0">
                          <a:effectLst/>
                          <a:latin typeface="+mn-lt"/>
                        </a:rPr>
                        <a:t>Synnedsättning</a:t>
                      </a:r>
                      <a:endParaRPr lang="sv-SE" sz="1700" b="1" i="0" u="none" strike="noStrike" dirty="0">
                        <a:solidFill>
                          <a:srgbClr val="000000"/>
                        </a:solidFill>
                        <a:effectLst/>
                        <a:latin typeface="+mn-lt"/>
                      </a:endParaRP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sv-SE" sz="1700" u="none" strike="noStrike" dirty="0">
                          <a:effectLst/>
                          <a:latin typeface="+mn-lt"/>
                        </a:rPr>
                        <a:t>85</a:t>
                      </a:r>
                      <a:endParaRPr lang="sv-SE" sz="1700" b="0" i="0" u="none" strike="noStrike" dirty="0">
                        <a:solidFill>
                          <a:srgbClr val="000000"/>
                        </a:solidFill>
                        <a:effectLst/>
                        <a:latin typeface="+mn-lt"/>
                      </a:endParaRP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FCA96">
                        <a:alpha val="50000"/>
                      </a:srgbClr>
                    </a:solidFill>
                  </a:tcPr>
                </a:tc>
                <a:tc>
                  <a:txBody>
                    <a:bodyPr/>
                    <a:lstStyle/>
                    <a:p>
                      <a:pPr algn="ctr" fontAlgn="b"/>
                      <a:r>
                        <a:rPr lang="sv-SE" sz="1700" u="none" strike="noStrike" dirty="0">
                          <a:effectLst/>
                          <a:latin typeface="+mn-lt"/>
                        </a:rPr>
                        <a:t>144</a:t>
                      </a:r>
                      <a:endParaRPr lang="sv-SE" sz="1700" b="0" i="0" u="none" strike="noStrike" dirty="0">
                        <a:solidFill>
                          <a:srgbClr val="000000"/>
                        </a:solidFill>
                        <a:effectLst/>
                        <a:latin typeface="+mn-lt"/>
                      </a:endParaRP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sv-SE" sz="1700" u="none" strike="noStrike" dirty="0">
                          <a:effectLst/>
                          <a:latin typeface="+mn-lt"/>
                        </a:rPr>
                        <a:t>203</a:t>
                      </a:r>
                      <a:endParaRPr lang="sv-SE" sz="1700" b="0" i="0" u="none" strike="noStrike" dirty="0">
                        <a:solidFill>
                          <a:srgbClr val="000000"/>
                        </a:solidFill>
                        <a:effectLst/>
                        <a:latin typeface="+mn-lt"/>
                      </a:endParaRP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FCA96">
                        <a:alpha val="50000"/>
                      </a:srgbClr>
                    </a:solidFill>
                  </a:tcPr>
                </a:tc>
                <a:tc>
                  <a:txBody>
                    <a:bodyPr/>
                    <a:lstStyle/>
                    <a:p>
                      <a:pPr algn="ctr" fontAlgn="b"/>
                      <a:r>
                        <a:rPr lang="sv-SE" sz="1700" b="0" i="0" u="none" strike="noStrike" dirty="0">
                          <a:solidFill>
                            <a:schemeClr val="dk1"/>
                          </a:solidFill>
                          <a:effectLst/>
                          <a:latin typeface="+mn-lt"/>
                        </a:rPr>
                        <a:t>248</a:t>
                      </a:r>
                      <a:endParaRPr lang="sv-SE" sz="1700" b="0" i="0" u="none" strike="noStrike" dirty="0">
                        <a:solidFill>
                          <a:srgbClr val="000000"/>
                        </a:solidFill>
                        <a:effectLst/>
                        <a:latin typeface="+mn-lt"/>
                      </a:endParaRP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99756">
                <a:tc>
                  <a:txBody>
                    <a:bodyPr/>
                    <a:lstStyle/>
                    <a:p>
                      <a:pPr algn="l" fontAlgn="b"/>
                      <a:r>
                        <a:rPr lang="sv-SE" sz="1700" b="1" u="none" strike="noStrike" dirty="0">
                          <a:effectLst/>
                          <a:latin typeface="+mn-lt"/>
                        </a:rPr>
                        <a:t>Nedsatt rörelseförmåga</a:t>
                      </a:r>
                      <a:endParaRPr lang="sv-SE" sz="1700" b="1" i="0" u="none" strike="noStrike" dirty="0">
                        <a:solidFill>
                          <a:srgbClr val="000000"/>
                        </a:solidFill>
                        <a:effectLst/>
                        <a:latin typeface="+mn-lt"/>
                      </a:endParaRP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sv-SE" sz="1700" u="none" strike="noStrike" dirty="0">
                          <a:effectLst/>
                          <a:latin typeface="+mn-lt"/>
                        </a:rPr>
                        <a:t>91</a:t>
                      </a:r>
                      <a:endParaRPr lang="sv-SE" sz="1700" b="0" i="0" u="none" strike="noStrike" dirty="0">
                        <a:solidFill>
                          <a:srgbClr val="000000"/>
                        </a:solidFill>
                        <a:effectLst/>
                        <a:latin typeface="+mn-lt"/>
                      </a:endParaRP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FCA96">
                        <a:alpha val="50000"/>
                      </a:srgbClr>
                    </a:solidFill>
                  </a:tcPr>
                </a:tc>
                <a:tc>
                  <a:txBody>
                    <a:bodyPr/>
                    <a:lstStyle/>
                    <a:p>
                      <a:pPr algn="ctr" fontAlgn="b"/>
                      <a:r>
                        <a:rPr lang="sv-SE" sz="1700" u="none" strike="noStrike" dirty="0">
                          <a:effectLst/>
                          <a:latin typeface="+mn-lt"/>
                        </a:rPr>
                        <a:t>207</a:t>
                      </a:r>
                      <a:endParaRPr lang="sv-SE" sz="1700" b="0" i="0" u="none" strike="noStrike" dirty="0">
                        <a:solidFill>
                          <a:srgbClr val="000000"/>
                        </a:solidFill>
                        <a:effectLst/>
                        <a:latin typeface="+mn-lt"/>
                      </a:endParaRP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sv-SE" sz="1700" u="none" strike="noStrike" dirty="0">
                          <a:effectLst/>
                          <a:latin typeface="+mn-lt"/>
                        </a:rPr>
                        <a:t>421</a:t>
                      </a:r>
                      <a:endParaRPr lang="sv-SE" sz="1700" b="0" i="0" u="none" strike="noStrike" dirty="0">
                        <a:solidFill>
                          <a:srgbClr val="000000"/>
                        </a:solidFill>
                        <a:effectLst/>
                        <a:latin typeface="+mn-lt"/>
                      </a:endParaRP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FCA96">
                        <a:alpha val="50000"/>
                      </a:srgbClr>
                    </a:solidFill>
                  </a:tcPr>
                </a:tc>
                <a:tc>
                  <a:txBody>
                    <a:bodyPr/>
                    <a:lstStyle/>
                    <a:p>
                      <a:pPr algn="ctr" fontAlgn="b"/>
                      <a:r>
                        <a:rPr lang="sv-SE" sz="1700" u="none" strike="noStrike" dirty="0">
                          <a:effectLst/>
                          <a:latin typeface="+mn-lt"/>
                        </a:rPr>
                        <a:t>651</a:t>
                      </a:r>
                      <a:endParaRPr lang="sv-SE" sz="1700" b="0" i="0" u="none" strike="noStrike" dirty="0">
                        <a:solidFill>
                          <a:srgbClr val="000000"/>
                        </a:solidFill>
                        <a:effectLst/>
                        <a:latin typeface="+mn-lt"/>
                      </a:endParaRP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99756">
                <a:tc>
                  <a:txBody>
                    <a:bodyPr/>
                    <a:lstStyle/>
                    <a:p>
                      <a:pPr algn="l" fontAlgn="b"/>
                      <a:r>
                        <a:rPr lang="sv-SE" sz="1700" b="1" u="none" strike="noStrike" dirty="0">
                          <a:effectLst/>
                          <a:latin typeface="+mn-lt"/>
                        </a:rPr>
                        <a:t>Döva</a:t>
                      </a:r>
                      <a:endParaRPr lang="sv-SE" sz="1700" b="1" i="0" u="none" strike="noStrike" dirty="0">
                        <a:solidFill>
                          <a:srgbClr val="000000"/>
                        </a:solidFill>
                        <a:effectLst/>
                        <a:latin typeface="+mn-lt"/>
                      </a:endParaRP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sv-SE" sz="1700" u="none" strike="noStrike" dirty="0">
                          <a:effectLst/>
                          <a:latin typeface="+mn-lt"/>
                        </a:rPr>
                        <a:t>48</a:t>
                      </a:r>
                      <a:endParaRPr lang="sv-SE" sz="1700" b="0" i="0" u="none" strike="noStrike" dirty="0">
                        <a:solidFill>
                          <a:srgbClr val="000000"/>
                        </a:solidFill>
                        <a:effectLst/>
                        <a:latin typeface="+mn-lt"/>
                      </a:endParaRP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FCA96">
                        <a:alpha val="50000"/>
                      </a:srgbClr>
                    </a:solidFill>
                  </a:tcPr>
                </a:tc>
                <a:tc>
                  <a:txBody>
                    <a:bodyPr/>
                    <a:lstStyle/>
                    <a:p>
                      <a:pPr algn="ctr" fontAlgn="b"/>
                      <a:r>
                        <a:rPr lang="sv-SE" sz="1700" u="none" strike="noStrike" dirty="0">
                          <a:effectLst/>
                          <a:latin typeface="+mn-lt"/>
                        </a:rPr>
                        <a:t>138</a:t>
                      </a:r>
                      <a:endParaRPr lang="sv-SE" sz="1700" b="0" i="0" u="none" strike="noStrike" dirty="0">
                        <a:solidFill>
                          <a:srgbClr val="000000"/>
                        </a:solidFill>
                        <a:effectLst/>
                        <a:latin typeface="+mn-lt"/>
                      </a:endParaRP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sv-SE" sz="1700" u="none" strike="noStrike" dirty="0">
                          <a:effectLst/>
                          <a:latin typeface="+mn-lt"/>
                        </a:rPr>
                        <a:t>181</a:t>
                      </a:r>
                      <a:endParaRPr lang="sv-SE" sz="1700" b="0" i="0" u="none" strike="noStrike" dirty="0">
                        <a:solidFill>
                          <a:srgbClr val="000000"/>
                        </a:solidFill>
                        <a:effectLst/>
                        <a:latin typeface="+mn-lt"/>
                      </a:endParaRP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FCA96">
                        <a:alpha val="50000"/>
                      </a:srgbClr>
                    </a:solidFill>
                  </a:tcPr>
                </a:tc>
                <a:tc>
                  <a:txBody>
                    <a:bodyPr/>
                    <a:lstStyle/>
                    <a:p>
                      <a:pPr algn="ctr" fontAlgn="b"/>
                      <a:r>
                        <a:rPr lang="sv-SE" sz="1700" u="none" strike="noStrike" dirty="0">
                          <a:effectLst/>
                          <a:latin typeface="+mn-lt"/>
                        </a:rPr>
                        <a:t>120</a:t>
                      </a:r>
                      <a:endParaRPr lang="sv-SE" sz="1700" b="0" i="0" u="none" strike="noStrike" dirty="0">
                        <a:solidFill>
                          <a:srgbClr val="000000"/>
                        </a:solidFill>
                        <a:effectLst/>
                        <a:latin typeface="+mn-lt"/>
                      </a:endParaRP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997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sv-SE" sz="1700" b="1" u="none" strike="noStrike" dirty="0">
                          <a:effectLst/>
                          <a:latin typeface="+mn-lt"/>
                        </a:rPr>
                        <a:t>Hörselnedsättning</a:t>
                      </a:r>
                      <a:endParaRPr lang="sv-SE" sz="1700" b="1" i="0" u="none" strike="noStrike" dirty="0">
                        <a:solidFill>
                          <a:srgbClr val="000000"/>
                        </a:solidFill>
                        <a:effectLst/>
                        <a:latin typeface="+mn-lt"/>
                      </a:endParaRP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sv-SE" sz="1700" u="none" strike="noStrike" dirty="0">
                          <a:effectLst/>
                          <a:latin typeface="+mn-lt"/>
                        </a:rPr>
                        <a:t>30</a:t>
                      </a:r>
                      <a:endParaRPr lang="sv-SE" sz="1700" b="0" i="0" u="none" strike="noStrike" dirty="0">
                        <a:solidFill>
                          <a:srgbClr val="000000"/>
                        </a:solidFill>
                        <a:effectLst/>
                        <a:latin typeface="+mn-lt"/>
                      </a:endParaRP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FCA96">
                        <a:alpha val="50000"/>
                      </a:srgbClr>
                    </a:solidFill>
                  </a:tcPr>
                </a:tc>
                <a:tc>
                  <a:txBody>
                    <a:bodyPr/>
                    <a:lstStyle/>
                    <a:p>
                      <a:pPr algn="ctr" fontAlgn="b"/>
                      <a:r>
                        <a:rPr lang="sv-SE" sz="1700" b="0" i="0" u="none" strike="noStrike" dirty="0">
                          <a:solidFill>
                            <a:srgbClr val="000000"/>
                          </a:solidFill>
                          <a:effectLst/>
                          <a:latin typeface="+mn-lt"/>
                        </a:rPr>
                        <a:t>100</a:t>
                      </a: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sv-SE" sz="1700" b="0" i="0" u="none" strike="noStrike" dirty="0">
                          <a:solidFill>
                            <a:schemeClr val="dk1"/>
                          </a:solidFill>
                          <a:effectLst/>
                          <a:latin typeface="+mn-lt"/>
                        </a:rPr>
                        <a:t>180</a:t>
                      </a:r>
                      <a:endParaRPr lang="sv-SE" sz="1700" b="0" i="0" u="none" strike="noStrike" dirty="0">
                        <a:solidFill>
                          <a:srgbClr val="000000"/>
                        </a:solidFill>
                        <a:effectLst/>
                        <a:latin typeface="+mn-lt"/>
                      </a:endParaRP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FCA96">
                        <a:alpha val="50000"/>
                      </a:srgbClr>
                    </a:solidFill>
                  </a:tcPr>
                </a:tc>
                <a:tc>
                  <a:txBody>
                    <a:bodyPr/>
                    <a:lstStyle/>
                    <a:p>
                      <a:pPr algn="ctr" fontAlgn="b"/>
                      <a:r>
                        <a:rPr lang="sv-SE" sz="1700" b="0" i="0" u="none" strike="noStrike" dirty="0">
                          <a:solidFill>
                            <a:schemeClr val="dk1"/>
                          </a:solidFill>
                          <a:effectLst/>
                          <a:latin typeface="+mn-lt"/>
                        </a:rPr>
                        <a:t>240</a:t>
                      </a:r>
                      <a:endParaRPr lang="sv-SE" sz="1700" b="0" i="0" u="none" strike="noStrike" dirty="0">
                        <a:solidFill>
                          <a:srgbClr val="000000"/>
                        </a:solidFill>
                        <a:effectLst/>
                        <a:latin typeface="+mn-lt"/>
                      </a:endParaRP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997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sv-SE" sz="1700" b="1" u="none" strike="noStrike" dirty="0">
                          <a:effectLst/>
                          <a:latin typeface="+mn-lt"/>
                        </a:rPr>
                        <a:t>Kognitiva svårigheter</a:t>
                      </a:r>
                      <a:endParaRPr lang="sv-SE" sz="1700" b="1" i="0" u="none" strike="noStrike" dirty="0">
                        <a:solidFill>
                          <a:srgbClr val="000000"/>
                        </a:solidFill>
                        <a:effectLst/>
                        <a:latin typeface="+mn-lt"/>
                      </a:endParaRP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sv-SE" sz="1700" b="0" i="0" u="none" strike="noStrike" dirty="0">
                          <a:solidFill>
                            <a:srgbClr val="000000"/>
                          </a:solidFill>
                          <a:effectLst/>
                          <a:latin typeface="+mn-lt"/>
                        </a:rPr>
                        <a:t>-</a:t>
                      </a: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FCA96">
                        <a:alpha val="50000"/>
                      </a:srgbClr>
                    </a:solidFill>
                  </a:tcPr>
                </a:tc>
                <a:tc>
                  <a:txBody>
                    <a:bodyPr/>
                    <a:lstStyle/>
                    <a:p>
                      <a:pPr algn="ctr" fontAlgn="b"/>
                      <a:r>
                        <a:rPr lang="sv-SE" sz="1700" b="0" i="0" u="none" strike="noStrike" dirty="0">
                          <a:solidFill>
                            <a:srgbClr val="000000"/>
                          </a:solidFill>
                          <a:effectLst/>
                          <a:latin typeface="+mn-lt"/>
                        </a:rPr>
                        <a:t>-</a:t>
                      </a: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sv-SE" sz="1700" b="0" i="0" u="none" strike="noStrike" dirty="0">
                          <a:solidFill>
                            <a:schemeClr val="dk1"/>
                          </a:solidFill>
                          <a:effectLst/>
                          <a:latin typeface="+mn-lt"/>
                        </a:rPr>
                        <a:t>738</a:t>
                      </a:r>
                      <a:endParaRPr lang="sv-SE" sz="1700" b="0" i="0" u="none" strike="noStrike" dirty="0">
                        <a:solidFill>
                          <a:srgbClr val="000000"/>
                        </a:solidFill>
                        <a:effectLst/>
                        <a:latin typeface="+mn-lt"/>
                      </a:endParaRP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FCA96">
                        <a:alpha val="50000"/>
                      </a:srgbClr>
                    </a:solidFill>
                  </a:tcPr>
                </a:tc>
                <a:tc>
                  <a:txBody>
                    <a:bodyPr/>
                    <a:lstStyle/>
                    <a:p>
                      <a:pPr algn="ctr" fontAlgn="b"/>
                      <a:r>
                        <a:rPr lang="sv-SE" sz="1700" b="0" i="0" u="none" strike="noStrike" dirty="0">
                          <a:solidFill>
                            <a:schemeClr val="dk1"/>
                          </a:solidFill>
                          <a:effectLst/>
                          <a:latin typeface="+mn-lt"/>
                        </a:rPr>
                        <a:t>2612</a:t>
                      </a:r>
                      <a:endParaRPr lang="sv-SE" sz="1700" b="0" i="0" u="none" strike="noStrike" dirty="0">
                        <a:solidFill>
                          <a:srgbClr val="000000"/>
                        </a:solidFill>
                        <a:effectLst/>
                        <a:latin typeface="+mn-lt"/>
                      </a:endParaRP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99756">
                <a:tc>
                  <a:txBody>
                    <a:bodyPr/>
                    <a:lstStyle/>
                    <a:p>
                      <a:pPr algn="l" fontAlgn="b"/>
                      <a:r>
                        <a:rPr lang="sv-SE" sz="1700" b="1" i="0" u="none" strike="noStrike" dirty="0">
                          <a:solidFill>
                            <a:srgbClr val="000000"/>
                          </a:solidFill>
                          <a:effectLst/>
                          <a:latin typeface="+mn-lt"/>
                        </a:rPr>
                        <a:t>Studenter med psykisk ohälsa</a:t>
                      </a: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sv-SE" sz="1700" b="0" i="0" u="none" strike="noStrike" dirty="0">
                          <a:solidFill>
                            <a:srgbClr val="000000"/>
                          </a:solidFill>
                          <a:effectLst/>
                          <a:latin typeface="+mn-lt"/>
                        </a:rPr>
                        <a:t>-</a:t>
                      </a: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FCA96">
                        <a:alpha val="50000"/>
                      </a:srgbClr>
                    </a:solidFill>
                  </a:tcPr>
                </a:tc>
                <a:tc>
                  <a:txBody>
                    <a:bodyPr/>
                    <a:lstStyle/>
                    <a:p>
                      <a:pPr algn="ctr" fontAlgn="b"/>
                      <a:r>
                        <a:rPr lang="sv-SE" sz="1700" b="0" i="0" u="none" strike="noStrike" dirty="0">
                          <a:solidFill>
                            <a:srgbClr val="000000"/>
                          </a:solidFill>
                          <a:effectLst/>
                          <a:latin typeface="+mn-lt"/>
                        </a:rPr>
                        <a:t>-</a:t>
                      </a: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sv-SE" sz="1700" b="0" i="0" u="none" strike="noStrike" dirty="0">
                          <a:solidFill>
                            <a:srgbClr val="000000"/>
                          </a:solidFill>
                          <a:effectLst/>
                          <a:latin typeface="+mn-lt"/>
                        </a:rPr>
                        <a:t>-</a:t>
                      </a: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FCA96">
                        <a:alpha val="50000"/>
                      </a:srgbClr>
                    </a:solidFill>
                  </a:tcPr>
                </a:tc>
                <a:tc>
                  <a:txBody>
                    <a:bodyPr/>
                    <a:lstStyle/>
                    <a:p>
                      <a:pPr algn="ctr" fontAlgn="b"/>
                      <a:r>
                        <a:rPr lang="sv-SE" sz="1700" b="0" i="0" u="none" strike="noStrike" dirty="0">
                          <a:solidFill>
                            <a:schemeClr val="dk1"/>
                          </a:solidFill>
                          <a:effectLst/>
                          <a:latin typeface="+mn-lt"/>
                        </a:rPr>
                        <a:t>1093</a:t>
                      </a:r>
                      <a:endParaRPr lang="sv-SE" sz="1700" b="0" i="0" u="none" strike="noStrike" dirty="0">
                        <a:solidFill>
                          <a:srgbClr val="000000"/>
                        </a:solidFill>
                        <a:effectLst/>
                        <a:latin typeface="+mn-lt"/>
                      </a:endParaRP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42978007"/>
                  </a:ext>
                </a:extLst>
              </a:tr>
              <a:tr h="277972">
                <a:tc>
                  <a:txBody>
                    <a:bodyPr/>
                    <a:lstStyle/>
                    <a:p>
                      <a:pPr algn="l" fontAlgn="b"/>
                      <a:r>
                        <a:rPr lang="sv-SE" sz="1700" b="1" u="none" strike="noStrike" dirty="0">
                          <a:effectLst/>
                          <a:latin typeface="+mn-lt"/>
                        </a:rPr>
                        <a:t>Andra funktionsnedsättningar</a:t>
                      </a:r>
                      <a:endParaRPr lang="sv-SE" sz="1700" b="1" i="0" u="none" strike="noStrike" dirty="0">
                        <a:solidFill>
                          <a:srgbClr val="000000"/>
                        </a:solidFill>
                        <a:effectLst/>
                        <a:latin typeface="+mn-lt"/>
                      </a:endParaRP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sv-SE" sz="1700" u="none" strike="noStrike" dirty="0">
                          <a:effectLst/>
                          <a:latin typeface="+mn-lt"/>
                        </a:rPr>
                        <a:t>15</a:t>
                      </a:r>
                      <a:endParaRPr lang="sv-SE" sz="1700" b="0" i="0" u="none" strike="noStrike" dirty="0">
                        <a:solidFill>
                          <a:srgbClr val="000000"/>
                        </a:solidFill>
                        <a:effectLst/>
                        <a:latin typeface="+mn-lt"/>
                      </a:endParaRP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FCA96">
                        <a:alpha val="50000"/>
                      </a:srgbClr>
                    </a:solidFill>
                  </a:tcPr>
                </a:tc>
                <a:tc>
                  <a:txBody>
                    <a:bodyPr/>
                    <a:lstStyle/>
                    <a:p>
                      <a:pPr algn="ctr" fontAlgn="b"/>
                      <a:r>
                        <a:rPr lang="sv-SE" sz="1700" u="none" strike="noStrike" dirty="0">
                          <a:effectLst/>
                          <a:latin typeface="+mn-lt"/>
                        </a:rPr>
                        <a:t>193</a:t>
                      </a:r>
                      <a:endParaRPr lang="sv-SE" sz="1700" b="0" i="0" u="none" strike="noStrike" dirty="0">
                        <a:solidFill>
                          <a:srgbClr val="000000"/>
                        </a:solidFill>
                        <a:effectLst/>
                        <a:latin typeface="+mn-lt"/>
                      </a:endParaRP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sv-SE" sz="1700" u="none" strike="noStrike" dirty="0">
                          <a:effectLst/>
                          <a:latin typeface="+mn-lt"/>
                        </a:rPr>
                        <a:t>256</a:t>
                      </a:r>
                      <a:endParaRPr lang="sv-SE" sz="1700" b="0" i="0" u="none" strike="noStrike" dirty="0">
                        <a:solidFill>
                          <a:srgbClr val="000000"/>
                        </a:solidFill>
                        <a:effectLst/>
                        <a:latin typeface="+mn-lt"/>
                      </a:endParaRP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8FCA96">
                        <a:alpha val="50000"/>
                      </a:srgbClr>
                    </a:solidFill>
                  </a:tcPr>
                </a:tc>
                <a:tc>
                  <a:txBody>
                    <a:bodyPr/>
                    <a:lstStyle/>
                    <a:p>
                      <a:pPr algn="ctr" fontAlgn="b"/>
                      <a:r>
                        <a:rPr lang="sv-SE" sz="1700" b="0" i="0" u="none" strike="noStrike" dirty="0">
                          <a:solidFill>
                            <a:schemeClr val="dk1"/>
                          </a:solidFill>
                          <a:effectLst/>
                          <a:latin typeface="+mn-lt"/>
                        </a:rPr>
                        <a:t>815</a:t>
                      </a:r>
                      <a:endParaRPr lang="sv-SE" sz="1700" b="0" i="0" u="none" strike="noStrike" dirty="0">
                        <a:solidFill>
                          <a:srgbClr val="000000"/>
                        </a:solidFill>
                        <a:effectLst/>
                        <a:latin typeface="+mn-lt"/>
                      </a:endParaRP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99756">
                <a:tc>
                  <a:txBody>
                    <a:bodyPr/>
                    <a:lstStyle/>
                    <a:p>
                      <a:pPr algn="l" fontAlgn="b"/>
                      <a:r>
                        <a:rPr lang="sv-SE" sz="1700" b="1" u="none" strike="noStrike" dirty="0">
                          <a:effectLst/>
                          <a:latin typeface="+mn-lt"/>
                        </a:rPr>
                        <a:t>Övriga</a:t>
                      </a:r>
                      <a:endParaRPr lang="sv-SE" sz="1700" b="1" i="0" u="none" strike="noStrike" dirty="0">
                        <a:solidFill>
                          <a:srgbClr val="000000"/>
                        </a:solidFill>
                        <a:effectLst/>
                        <a:latin typeface="+mn-lt"/>
                      </a:endParaRP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sv-SE" sz="1700" u="none" strike="noStrike" dirty="0">
                          <a:effectLst/>
                          <a:latin typeface="+mn-lt"/>
                        </a:rPr>
                        <a:t>158</a:t>
                      </a:r>
                      <a:endParaRPr lang="sv-SE" sz="1700" b="0" i="0" u="none" strike="noStrike" dirty="0">
                        <a:solidFill>
                          <a:srgbClr val="000000"/>
                        </a:solidFill>
                        <a:effectLst/>
                        <a:latin typeface="+mn-lt"/>
                      </a:endParaRP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CA96">
                        <a:alpha val="50000"/>
                      </a:srgbClr>
                    </a:solidFill>
                  </a:tcPr>
                </a:tc>
                <a:tc>
                  <a:txBody>
                    <a:bodyPr/>
                    <a:lstStyle/>
                    <a:p>
                      <a:pPr algn="ctr" fontAlgn="b"/>
                      <a:r>
                        <a:rPr lang="sv-SE" sz="1700" u="none" strike="noStrike" dirty="0">
                          <a:effectLst/>
                          <a:latin typeface="+mn-lt"/>
                        </a:rPr>
                        <a:t>769</a:t>
                      </a:r>
                      <a:endParaRPr lang="sv-SE" sz="1700" b="0" i="0" u="none" strike="noStrike" dirty="0">
                        <a:solidFill>
                          <a:srgbClr val="000000"/>
                        </a:solidFill>
                        <a:effectLst/>
                        <a:latin typeface="+mn-lt"/>
                      </a:endParaRP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sv-SE" sz="1700" u="none" strike="noStrike" dirty="0">
                          <a:effectLst/>
                          <a:latin typeface="+mn-lt"/>
                        </a:rPr>
                        <a:t>1229</a:t>
                      </a:r>
                      <a:endParaRPr lang="sv-SE" sz="1700" b="0" i="0" u="none" strike="noStrike" dirty="0">
                        <a:solidFill>
                          <a:srgbClr val="000000"/>
                        </a:solidFill>
                        <a:effectLst/>
                        <a:latin typeface="+mn-lt"/>
                      </a:endParaRP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CA96">
                        <a:alpha val="50000"/>
                      </a:srgb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sv-SE" sz="1700" b="0" i="0" u="none" strike="noStrike" dirty="0">
                          <a:solidFill>
                            <a:srgbClr val="000000"/>
                          </a:solidFill>
                          <a:effectLst/>
                          <a:latin typeface="+mn-lt"/>
                        </a:rPr>
                        <a:t>-</a:t>
                      </a:r>
                    </a:p>
                  </a:txBody>
                  <a:tcPr marL="14988" marR="14988" marT="14988" marB="0" anchor="b">
                    <a:lnT w="127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99756">
                <a:tc>
                  <a:txBody>
                    <a:bodyPr/>
                    <a:lstStyle/>
                    <a:p>
                      <a:pPr algn="l" fontAlgn="b"/>
                      <a:r>
                        <a:rPr lang="sv-SE" sz="1700" u="none" strike="noStrike" dirty="0">
                          <a:effectLst/>
                          <a:latin typeface="+mn-lt"/>
                        </a:rPr>
                        <a:t> </a:t>
                      </a:r>
                      <a:endParaRPr lang="sv-SE" sz="1700" b="1" i="0" u="none" strike="noStrike" dirty="0">
                        <a:solidFill>
                          <a:srgbClr val="000000"/>
                        </a:solidFill>
                        <a:effectLst/>
                        <a:latin typeface="+mn-lt"/>
                      </a:endParaRPr>
                    </a:p>
                  </a:txBody>
                  <a:tcPr marL="14988" marR="14988" marT="14988" marB="0" anchor="b">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sv-SE" sz="1700" b="1" u="none" strike="noStrike" dirty="0">
                          <a:effectLst/>
                          <a:latin typeface="+mn-lt"/>
                        </a:rPr>
                        <a:t>483</a:t>
                      </a:r>
                      <a:endParaRPr lang="sv-SE" sz="1700" b="1" i="0" u="none" strike="noStrike" dirty="0">
                        <a:solidFill>
                          <a:srgbClr val="000000"/>
                        </a:solidFill>
                        <a:effectLst/>
                        <a:latin typeface="+mn-lt"/>
                      </a:endParaRPr>
                    </a:p>
                  </a:txBody>
                  <a:tcPr marL="14988" marR="14988" marT="14988" marB="0" anchor="b">
                    <a:lnT w="12700" cap="flat" cmpd="sng" algn="ctr">
                      <a:solidFill>
                        <a:schemeClr val="tx1"/>
                      </a:solidFill>
                      <a:prstDash val="solid"/>
                      <a:round/>
                      <a:headEnd type="none" w="med" len="med"/>
                      <a:tailEnd type="none" w="med" len="med"/>
                    </a:lnT>
                    <a:solidFill>
                      <a:srgbClr val="8FCA96">
                        <a:alpha val="50000"/>
                      </a:srgbClr>
                    </a:solidFill>
                  </a:tcPr>
                </a:tc>
                <a:tc>
                  <a:txBody>
                    <a:bodyPr/>
                    <a:lstStyle/>
                    <a:p>
                      <a:pPr algn="ctr" fontAlgn="b"/>
                      <a:r>
                        <a:rPr lang="sv-SE" sz="1700" b="1" u="none" strike="noStrike" dirty="0">
                          <a:effectLst/>
                          <a:latin typeface="+mn-lt"/>
                        </a:rPr>
                        <a:t>2101</a:t>
                      </a:r>
                      <a:endParaRPr lang="sv-SE" sz="1700" b="1" i="0" u="none" strike="noStrike" dirty="0">
                        <a:solidFill>
                          <a:srgbClr val="000000"/>
                        </a:solidFill>
                        <a:effectLst/>
                        <a:latin typeface="+mn-lt"/>
                      </a:endParaRPr>
                    </a:p>
                  </a:txBody>
                  <a:tcPr marL="14988" marR="14988" marT="14988" marB="0" anchor="b">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sv-SE" sz="1700" b="1" u="none" strike="noStrike" dirty="0">
                          <a:effectLst/>
                          <a:latin typeface="+mn-lt"/>
                        </a:rPr>
                        <a:t>6134</a:t>
                      </a:r>
                      <a:endParaRPr lang="sv-SE" sz="1700" b="1" i="0" u="none" strike="noStrike" dirty="0">
                        <a:solidFill>
                          <a:srgbClr val="000000"/>
                        </a:solidFill>
                        <a:effectLst/>
                        <a:latin typeface="+mn-lt"/>
                      </a:endParaRPr>
                    </a:p>
                  </a:txBody>
                  <a:tcPr marL="14988" marR="14988" marT="14988" marB="0" anchor="b">
                    <a:lnT w="12700" cap="flat" cmpd="sng" algn="ctr">
                      <a:solidFill>
                        <a:schemeClr val="tx1"/>
                      </a:solidFill>
                      <a:prstDash val="solid"/>
                      <a:round/>
                      <a:headEnd type="none" w="med" len="med"/>
                      <a:tailEnd type="none" w="med" len="med"/>
                    </a:lnT>
                    <a:solidFill>
                      <a:srgbClr val="8FCA96">
                        <a:alpha val="50000"/>
                      </a:srgbClr>
                    </a:solidFill>
                  </a:tcPr>
                </a:tc>
                <a:tc>
                  <a:txBody>
                    <a:bodyPr/>
                    <a:lstStyle/>
                    <a:p>
                      <a:pPr algn="ctr" fontAlgn="b"/>
                      <a:r>
                        <a:rPr lang="sv-SE" sz="1700" b="1" u="none" strike="noStrike" dirty="0">
                          <a:effectLst/>
                          <a:latin typeface="+mn-lt"/>
                        </a:rPr>
                        <a:t>12220</a:t>
                      </a:r>
                      <a:endParaRPr lang="sv-SE" sz="1700" b="1" i="0" u="none" strike="noStrike" dirty="0">
                        <a:solidFill>
                          <a:srgbClr val="000000"/>
                        </a:solidFill>
                        <a:effectLst/>
                        <a:latin typeface="+mn-lt"/>
                      </a:endParaRPr>
                    </a:p>
                  </a:txBody>
                  <a:tcPr marL="14988" marR="14988" marT="14988" marB="0" anchor="b">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9"/>
                  </a:ext>
                </a:extLst>
              </a:tr>
            </a:tbl>
          </a:graphicData>
        </a:graphic>
      </p:graphicFrame>
      <p:sp>
        <p:nvSpPr>
          <p:cNvPr id="11" name="textruta 10"/>
          <p:cNvSpPr txBox="1"/>
          <p:nvPr/>
        </p:nvSpPr>
        <p:spPr>
          <a:xfrm>
            <a:off x="467544" y="4568817"/>
            <a:ext cx="725144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1800" b="0" i="0" u="none" strike="noStrike" kern="0" cap="none" spc="0" normalizeH="0" baseline="0" noProof="0" dirty="0">
                <a:ln>
                  <a:noFill/>
                </a:ln>
                <a:solidFill>
                  <a:prstClr val="black"/>
                </a:solidFill>
                <a:effectLst/>
                <a:uLnTx/>
                <a:uFillTx/>
              </a:rPr>
              <a:t>Källa: </a:t>
            </a:r>
            <a:r>
              <a:rPr kumimoji="0" lang="sv-SE" sz="1800" b="0" i="0" u="none" strike="noStrike" kern="0" cap="none" spc="0" normalizeH="0" baseline="0" noProof="0" dirty="0">
                <a:ln>
                  <a:noFill/>
                </a:ln>
                <a:solidFill>
                  <a:prstClr val="black"/>
                </a:solidFill>
                <a:effectLst/>
                <a:uLnTx/>
                <a:uFillTx/>
                <a:hlinkClick r:id="rId3"/>
              </a:rPr>
              <a:t>www.studeramedfunktionshinder.nu</a:t>
            </a:r>
            <a:r>
              <a:rPr kumimoji="0" lang="sv-SE" sz="1800" b="0" i="0" u="none" strike="noStrike" kern="0" cap="none" spc="0" normalizeH="0" baseline="0" noProof="0" dirty="0">
                <a:ln>
                  <a:noFill/>
                </a:ln>
                <a:solidFill>
                  <a:prstClr val="black"/>
                </a:solidFill>
                <a:effectLst/>
                <a:uLnTx/>
                <a:uFillTx/>
              </a:rPr>
              <a:t> </a:t>
            </a:r>
          </a:p>
        </p:txBody>
      </p:sp>
    </p:spTree>
    <p:extLst>
      <p:ext uri="{BB962C8B-B14F-4D97-AF65-F5344CB8AC3E}">
        <p14:creationId xmlns:p14="http://schemas.microsoft.com/office/powerpoint/2010/main" val="235220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unka_mall">
  <a:themeElements>
    <a:clrScheme name="Funka Nu">
      <a:dk1>
        <a:sysClr val="windowText" lastClr="000000"/>
      </a:dk1>
      <a:lt1>
        <a:sysClr val="window" lastClr="FFFFFF"/>
      </a:lt1>
      <a:dk2>
        <a:srgbClr val="7D7D7D"/>
      </a:dk2>
      <a:lt2>
        <a:srgbClr val="D9D7D6"/>
      </a:lt2>
      <a:accent1>
        <a:srgbClr val="179DCF"/>
      </a:accent1>
      <a:accent2>
        <a:srgbClr val="E3689E"/>
      </a:accent2>
      <a:accent3>
        <a:srgbClr val="76BC7E"/>
      </a:accent3>
      <a:accent4>
        <a:srgbClr val="FFE53D"/>
      </a:accent4>
      <a:accent5>
        <a:srgbClr val="EA7C03"/>
      </a:accent5>
      <a:accent6>
        <a:srgbClr val="D9D7D6"/>
      </a:accent6>
      <a:hlink>
        <a:srgbClr val="000000"/>
      </a:hlink>
      <a:folHlink>
        <a:srgbClr val="00000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Small_asterix">
  <a:themeElements>
    <a:clrScheme name="Funka Nu">
      <a:dk1>
        <a:sysClr val="windowText" lastClr="000000"/>
      </a:dk1>
      <a:lt1>
        <a:sysClr val="window" lastClr="FFFFFF"/>
      </a:lt1>
      <a:dk2>
        <a:srgbClr val="7D7D7D"/>
      </a:dk2>
      <a:lt2>
        <a:srgbClr val="D9D7D6"/>
      </a:lt2>
      <a:accent1>
        <a:srgbClr val="179DCF"/>
      </a:accent1>
      <a:accent2>
        <a:srgbClr val="E3689E"/>
      </a:accent2>
      <a:accent3>
        <a:srgbClr val="76BC7E"/>
      </a:accent3>
      <a:accent4>
        <a:srgbClr val="FFE53D"/>
      </a:accent4>
      <a:accent5>
        <a:srgbClr val="EA7C03"/>
      </a:accent5>
      <a:accent6>
        <a:srgbClr val="D9D7D6"/>
      </a:accent6>
      <a:hlink>
        <a:srgbClr val="000000"/>
      </a:hlink>
      <a:folHlink>
        <a:srgbClr val="00000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Blank">
  <a:themeElements>
    <a:clrScheme name="Funka Nu">
      <a:dk1>
        <a:sysClr val="windowText" lastClr="000000"/>
      </a:dk1>
      <a:lt1>
        <a:sysClr val="window" lastClr="FFFFFF"/>
      </a:lt1>
      <a:dk2>
        <a:srgbClr val="7D7D7D"/>
      </a:dk2>
      <a:lt2>
        <a:srgbClr val="D9D7D6"/>
      </a:lt2>
      <a:accent1>
        <a:srgbClr val="179DCF"/>
      </a:accent1>
      <a:accent2>
        <a:srgbClr val="E3689E"/>
      </a:accent2>
      <a:accent3>
        <a:srgbClr val="76BC7E"/>
      </a:accent3>
      <a:accent4>
        <a:srgbClr val="FFE53D"/>
      </a:accent4>
      <a:accent5>
        <a:srgbClr val="EA7C03"/>
      </a:accent5>
      <a:accent6>
        <a:srgbClr val="D9D7D6"/>
      </a:accent6>
      <a:hlink>
        <a:srgbClr val="000000"/>
      </a:hlink>
      <a:folHlink>
        <a:srgbClr val="00000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unka_logo">
  <a:themeElements>
    <a:clrScheme name="Funka Nu">
      <a:dk1>
        <a:sysClr val="windowText" lastClr="000000"/>
      </a:dk1>
      <a:lt1>
        <a:sysClr val="window" lastClr="FFFFFF"/>
      </a:lt1>
      <a:dk2>
        <a:srgbClr val="7D7D7D"/>
      </a:dk2>
      <a:lt2>
        <a:srgbClr val="D9D7D6"/>
      </a:lt2>
      <a:accent1>
        <a:srgbClr val="179DCF"/>
      </a:accent1>
      <a:accent2>
        <a:srgbClr val="E3689E"/>
      </a:accent2>
      <a:accent3>
        <a:srgbClr val="76BC7E"/>
      </a:accent3>
      <a:accent4>
        <a:srgbClr val="FFE53D"/>
      </a:accent4>
      <a:accent5>
        <a:srgbClr val="EA7C03"/>
      </a:accent5>
      <a:accent6>
        <a:srgbClr val="D9D7D6"/>
      </a:accent6>
      <a:hlink>
        <a:srgbClr val="000000"/>
      </a:hlink>
      <a:folHlink>
        <a:srgbClr val="00000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mall_asterix">
  <a:themeElements>
    <a:clrScheme name="Funka Nu">
      <a:dk1>
        <a:sysClr val="windowText" lastClr="000000"/>
      </a:dk1>
      <a:lt1>
        <a:sysClr val="window" lastClr="FFFFFF"/>
      </a:lt1>
      <a:dk2>
        <a:srgbClr val="7D7D7D"/>
      </a:dk2>
      <a:lt2>
        <a:srgbClr val="D9D7D6"/>
      </a:lt2>
      <a:accent1>
        <a:srgbClr val="179DCF"/>
      </a:accent1>
      <a:accent2>
        <a:srgbClr val="E3689E"/>
      </a:accent2>
      <a:accent3>
        <a:srgbClr val="76BC7E"/>
      </a:accent3>
      <a:accent4>
        <a:srgbClr val="FFE53D"/>
      </a:accent4>
      <a:accent5>
        <a:srgbClr val="EA7C03"/>
      </a:accent5>
      <a:accent6>
        <a:srgbClr val="D9D7D6"/>
      </a:accent6>
      <a:hlink>
        <a:srgbClr val="000000"/>
      </a:hlink>
      <a:folHlink>
        <a:srgbClr val="00000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ig_asterix">
  <a:themeElements>
    <a:clrScheme name="Funka Nu">
      <a:dk1>
        <a:sysClr val="windowText" lastClr="000000"/>
      </a:dk1>
      <a:lt1>
        <a:sysClr val="window" lastClr="FFFFFF"/>
      </a:lt1>
      <a:dk2>
        <a:srgbClr val="7D7D7D"/>
      </a:dk2>
      <a:lt2>
        <a:srgbClr val="D9D7D6"/>
      </a:lt2>
      <a:accent1>
        <a:srgbClr val="179DCF"/>
      </a:accent1>
      <a:accent2>
        <a:srgbClr val="E3689E"/>
      </a:accent2>
      <a:accent3>
        <a:srgbClr val="76BC7E"/>
      </a:accent3>
      <a:accent4>
        <a:srgbClr val="FFE53D"/>
      </a:accent4>
      <a:accent5>
        <a:srgbClr val="EA7C03"/>
      </a:accent5>
      <a:accent6>
        <a:srgbClr val="D9D7D6"/>
      </a:accent6>
      <a:hlink>
        <a:srgbClr val="000000"/>
      </a:hlink>
      <a:folHlink>
        <a:srgbClr val="00000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ne Post It">
  <a:themeElements>
    <a:clrScheme name="Funka Nu">
      <a:dk1>
        <a:sysClr val="windowText" lastClr="000000"/>
      </a:dk1>
      <a:lt1>
        <a:sysClr val="window" lastClr="FFFFFF"/>
      </a:lt1>
      <a:dk2>
        <a:srgbClr val="7D7D7D"/>
      </a:dk2>
      <a:lt2>
        <a:srgbClr val="D9D7D6"/>
      </a:lt2>
      <a:accent1>
        <a:srgbClr val="179DCF"/>
      </a:accent1>
      <a:accent2>
        <a:srgbClr val="E3689E"/>
      </a:accent2>
      <a:accent3>
        <a:srgbClr val="76BC7E"/>
      </a:accent3>
      <a:accent4>
        <a:srgbClr val="FFE53D"/>
      </a:accent4>
      <a:accent5>
        <a:srgbClr val="EA7C03"/>
      </a:accent5>
      <a:accent6>
        <a:srgbClr val="D9D7D6"/>
      </a:accent6>
      <a:hlink>
        <a:srgbClr val="000000"/>
      </a:hlink>
      <a:folHlink>
        <a:srgbClr val="00000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Two Post It">
  <a:themeElements>
    <a:clrScheme name="Funka Nu">
      <a:dk1>
        <a:sysClr val="windowText" lastClr="000000"/>
      </a:dk1>
      <a:lt1>
        <a:sysClr val="window" lastClr="FFFFFF"/>
      </a:lt1>
      <a:dk2>
        <a:srgbClr val="7D7D7D"/>
      </a:dk2>
      <a:lt2>
        <a:srgbClr val="D9D7D6"/>
      </a:lt2>
      <a:accent1>
        <a:srgbClr val="179DCF"/>
      </a:accent1>
      <a:accent2>
        <a:srgbClr val="E3689E"/>
      </a:accent2>
      <a:accent3>
        <a:srgbClr val="76BC7E"/>
      </a:accent3>
      <a:accent4>
        <a:srgbClr val="FFE53D"/>
      </a:accent4>
      <a:accent5>
        <a:srgbClr val="EA7C03"/>
      </a:accent5>
      <a:accent6>
        <a:srgbClr val="D9D7D6"/>
      </a:accent6>
      <a:hlink>
        <a:srgbClr val="000000"/>
      </a:hlink>
      <a:folHlink>
        <a:srgbClr val="00000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hree Post It">
  <a:themeElements>
    <a:clrScheme name="Funka Nu">
      <a:dk1>
        <a:sysClr val="windowText" lastClr="000000"/>
      </a:dk1>
      <a:lt1>
        <a:sysClr val="window" lastClr="FFFFFF"/>
      </a:lt1>
      <a:dk2>
        <a:srgbClr val="7D7D7D"/>
      </a:dk2>
      <a:lt2>
        <a:srgbClr val="D9D7D6"/>
      </a:lt2>
      <a:accent1>
        <a:srgbClr val="179DCF"/>
      </a:accent1>
      <a:accent2>
        <a:srgbClr val="E3689E"/>
      </a:accent2>
      <a:accent3>
        <a:srgbClr val="76BC7E"/>
      </a:accent3>
      <a:accent4>
        <a:srgbClr val="FFE53D"/>
      </a:accent4>
      <a:accent5>
        <a:srgbClr val="EA7C03"/>
      </a:accent5>
      <a:accent6>
        <a:srgbClr val="D9D7D6"/>
      </a:accent6>
      <a:hlink>
        <a:srgbClr val="000000"/>
      </a:hlink>
      <a:folHlink>
        <a:srgbClr val="00000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Blank">
  <a:themeElements>
    <a:clrScheme name="Funka Nu">
      <a:dk1>
        <a:sysClr val="windowText" lastClr="000000"/>
      </a:dk1>
      <a:lt1>
        <a:sysClr val="window" lastClr="FFFFFF"/>
      </a:lt1>
      <a:dk2>
        <a:srgbClr val="7D7D7D"/>
      </a:dk2>
      <a:lt2>
        <a:srgbClr val="D9D7D6"/>
      </a:lt2>
      <a:accent1>
        <a:srgbClr val="179DCF"/>
      </a:accent1>
      <a:accent2>
        <a:srgbClr val="E3689E"/>
      </a:accent2>
      <a:accent3>
        <a:srgbClr val="76BC7E"/>
      </a:accent3>
      <a:accent4>
        <a:srgbClr val="FFE53D"/>
      </a:accent4>
      <a:accent5>
        <a:srgbClr val="EA7C03"/>
      </a:accent5>
      <a:accent6>
        <a:srgbClr val="D9D7D6"/>
      </a:accent6>
      <a:hlink>
        <a:srgbClr val="000000"/>
      </a:hlink>
      <a:folHlink>
        <a:srgbClr val="00000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5400">
          <a:solidFill>
            <a:schemeClr val="tx1"/>
          </a:solidFill>
          <a:tailEnd type="triangl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9.xml><?xml version="1.0" encoding="utf-8"?>
<a:theme xmlns:a="http://schemas.openxmlformats.org/drawingml/2006/main" name="Last Page">
  <a:themeElements>
    <a:clrScheme name="Funka Nu">
      <a:dk1>
        <a:sysClr val="windowText" lastClr="000000"/>
      </a:dk1>
      <a:lt1>
        <a:sysClr val="window" lastClr="FFFFFF"/>
      </a:lt1>
      <a:dk2>
        <a:srgbClr val="7D7D7D"/>
      </a:dk2>
      <a:lt2>
        <a:srgbClr val="D9D7D6"/>
      </a:lt2>
      <a:accent1>
        <a:srgbClr val="179DCF"/>
      </a:accent1>
      <a:accent2>
        <a:srgbClr val="E3689E"/>
      </a:accent2>
      <a:accent3>
        <a:srgbClr val="76BC7E"/>
      </a:accent3>
      <a:accent4>
        <a:srgbClr val="FFE53D"/>
      </a:accent4>
      <a:accent5>
        <a:srgbClr val="EA7C03"/>
      </a:accent5>
      <a:accent6>
        <a:srgbClr val="D9D7D6"/>
      </a:accent6>
      <a:hlink>
        <a:srgbClr val="000000"/>
      </a:hlink>
      <a:folHlink>
        <a:srgbClr val="00000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Funka_mall</Template>
  <TotalTime>1544</TotalTime>
  <Words>885</Words>
  <Application>Microsoft Office PowerPoint</Application>
  <PresentationFormat>Bildspel på skärmen (16:9)</PresentationFormat>
  <Paragraphs>225</Paragraphs>
  <Slides>49</Slides>
  <Notes>24</Notes>
  <HiddenSlides>0</HiddenSlides>
  <MMClips>0</MMClips>
  <ScaleCrop>false</ScaleCrop>
  <HeadingPairs>
    <vt:vector size="6" baseType="variant">
      <vt:variant>
        <vt:lpstr>Använt teckensnitt</vt:lpstr>
      </vt:variant>
      <vt:variant>
        <vt:i4>3</vt:i4>
      </vt:variant>
      <vt:variant>
        <vt:lpstr>Tema</vt:lpstr>
      </vt:variant>
      <vt:variant>
        <vt:i4>11</vt:i4>
      </vt:variant>
      <vt:variant>
        <vt:lpstr>Bildrubriker</vt:lpstr>
      </vt:variant>
      <vt:variant>
        <vt:i4>49</vt:i4>
      </vt:variant>
    </vt:vector>
  </HeadingPairs>
  <TitlesOfParts>
    <vt:vector size="63" baseType="lpstr">
      <vt:lpstr>Arial</vt:lpstr>
      <vt:lpstr>Calibri</vt:lpstr>
      <vt:lpstr>Century Gothic</vt:lpstr>
      <vt:lpstr>Funka_mall</vt:lpstr>
      <vt:lpstr>Funka_logo</vt:lpstr>
      <vt:lpstr>Small_asterix</vt:lpstr>
      <vt:lpstr>Big_asterix</vt:lpstr>
      <vt:lpstr>One Post It</vt:lpstr>
      <vt:lpstr>1_Two Post It</vt:lpstr>
      <vt:lpstr>Three Post It</vt:lpstr>
      <vt:lpstr>Blank</vt:lpstr>
      <vt:lpstr>Last Page</vt:lpstr>
      <vt:lpstr>9_Small_asterix</vt:lpstr>
      <vt:lpstr>1_Blank</vt:lpstr>
      <vt:lpstr>Tillgänglighet 2.0: interna system</vt:lpstr>
      <vt:lpstr>Vad vi ska prata om</vt:lpstr>
      <vt:lpstr>Lagar och regler</vt:lpstr>
      <vt:lpstr>Diskrimineringslagen</vt:lpstr>
      <vt:lpstr>PowerPoint-presentation</vt:lpstr>
      <vt:lpstr>PowerPoint-presentation</vt:lpstr>
      <vt:lpstr>PowerPoint-presentation</vt:lpstr>
      <vt:lpstr>Funktionsnedsatt i arbetslivet…</vt:lpstr>
      <vt:lpstr>Studenter med funktionsnedsättning</vt:lpstr>
      <vt:lpstr>Andel sysselsatta:  </vt:lpstr>
      <vt:lpstr>Vad händer i verkligheten?</vt:lpstr>
      <vt:lpstr>Prioritet för tillgänglighetsarbetet</vt:lpstr>
      <vt:lpstr>Ni är inte perfekta…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Dåliga interna system…</vt:lpstr>
      <vt:lpstr>Så vad gör vi?</vt:lpstr>
      <vt:lpstr>Försäkringskassan</vt:lpstr>
      <vt:lpstr>Försäkringskassan</vt:lpstr>
      <vt:lpstr>PowerPoint-presentation</vt:lpstr>
      <vt:lpstr>Unionen</vt:lpstr>
      <vt:lpstr> Föreställ dig en situation där IT-systemen fungerar felfritt/precis som önskat. Hur mycket tid tror du att du skulle kunna spara varje dag om IT-systemen fungerade som önskat? </vt:lpstr>
      <vt:lpstr>Tid att spara med perfekta interna system</vt:lpstr>
      <vt:lpstr>PowerPoint-presentation</vt:lpstr>
      <vt:lpstr>Dåliga interna system…</vt:lpstr>
      <vt:lpstr>Försäkringskassan har påbörjat sitt arbete med att få in UX och tillgänglighet i arbetet med de interna systemen</vt:lpstr>
      <vt:lpstr>Vad behövs?</vt:lpstr>
      <vt:lpstr>Upphandling</vt:lpstr>
      <vt:lpstr>”Det går inte”</vt:lpstr>
      <vt:lpstr>PowerPoint-presentation</vt:lpstr>
      <vt:lpstr>Perfektion?</vt:lpstr>
      <vt:lpstr>Interna system i morgon?</vt:lpstr>
      <vt:lpstr>Trender</vt:lpstr>
      <vt:lpstr>12 miljarder motsvarar  ungefär 24.000 anställda</vt:lpstr>
      <vt:lpstr>PowerPoint-presentation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Framtiden för tillgängliga dokument</dc:title>
  <dc:creator>Andreas Cederbom</dc:creator>
  <cp:lastModifiedBy>Andreas Cederbom</cp:lastModifiedBy>
  <cp:revision>138</cp:revision>
  <cp:lastPrinted>2014-03-01T05:59:56Z</cp:lastPrinted>
  <dcterms:created xsi:type="dcterms:W3CDTF">2014-03-05T15:48:57Z</dcterms:created>
  <dcterms:modified xsi:type="dcterms:W3CDTF">2016-04-12T12:48:30Z</dcterms:modified>
</cp:coreProperties>
</file>