
<file path=[Content_Types].xml><?xml version="1.0" encoding="utf-8"?>
<Types xmlns="http://schemas.openxmlformats.org/package/2006/content-types">
  <Default Extension="(null)" ContentType="image/x-emf"/>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theme/theme7.xml" ContentType="application/vnd.openxmlformats-officedocument.theme+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theme/theme9.xml" ContentType="application/vnd.openxmlformats-officedocument.theme+xml"/>
  <Override PartName="/ppt/slideLayouts/slideLayout62.xml" ContentType="application/vnd.openxmlformats-officedocument.presentationml.slideLayout+xml"/>
  <Override PartName="/ppt/theme/theme10.xml" ContentType="application/vnd.openxmlformats-officedocument.theme+xml"/>
  <Override PartName="/ppt/slideLayouts/slideLayout63.xml" ContentType="application/vnd.openxmlformats-officedocument.presentationml.slideLayout+xml"/>
  <Override PartName="/ppt/theme/theme11.xml" ContentType="application/vnd.openxmlformats-officedocument.theme+xml"/>
  <Override PartName="/ppt/slideLayouts/slideLayout64.xml" ContentType="application/vnd.openxmlformats-officedocument.presentationml.slideLayout+xml"/>
  <Override PartName="/ppt/theme/theme12.xml" ContentType="application/vnd.openxmlformats-officedocument.theme+xml"/>
  <Override PartName="/ppt/slideLayouts/slideLayout65.xml" ContentType="application/vnd.openxmlformats-officedocument.presentationml.slideLayout+xml"/>
  <Override PartName="/ppt/theme/theme13.xml" ContentType="application/vnd.openxmlformats-officedocument.theme+xml"/>
  <Override PartName="/ppt/slideLayouts/slideLayout66.xml" ContentType="application/vnd.openxmlformats-officedocument.presentationml.slideLayout+xml"/>
  <Override PartName="/ppt/theme/theme14.xml" ContentType="application/vnd.openxmlformats-officedocument.theme+xml"/>
  <Override PartName="/ppt/slideLayouts/slideLayout67.xml" ContentType="application/vnd.openxmlformats-officedocument.presentationml.slideLayout+xml"/>
  <Override PartName="/ppt/theme/theme15.xml" ContentType="application/vnd.openxmlformats-officedocument.theme+xml"/>
  <Override PartName="/ppt/slideLayouts/slideLayout68.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 id="2147483758" r:id="rId2"/>
    <p:sldMasterId id="2147483888" r:id="rId3"/>
    <p:sldMasterId id="2147483819" r:id="rId4"/>
    <p:sldMasterId id="2147483713" r:id="rId5"/>
    <p:sldMasterId id="2147483755" r:id="rId6"/>
    <p:sldMasterId id="2147483717" r:id="rId7"/>
    <p:sldMasterId id="2147483772" r:id="rId8"/>
    <p:sldMasterId id="2147483774" r:id="rId9"/>
    <p:sldMasterId id="2147483776" r:id="rId10"/>
    <p:sldMasterId id="2147483778" r:id="rId11"/>
    <p:sldMasterId id="2147483909" r:id="rId12"/>
    <p:sldMasterId id="2147483911" r:id="rId13"/>
    <p:sldMasterId id="2147483913" r:id="rId14"/>
    <p:sldMasterId id="2147483915" r:id="rId15"/>
    <p:sldMasterId id="2147483722" r:id="rId16"/>
  </p:sldMasterIdLst>
  <p:notesMasterIdLst>
    <p:notesMasterId r:id="rId130"/>
  </p:notesMasterIdLst>
  <p:sldIdLst>
    <p:sldId id="487" r:id="rId17"/>
    <p:sldId id="1073" r:id="rId18"/>
    <p:sldId id="1080" r:id="rId19"/>
    <p:sldId id="1071" r:id="rId20"/>
    <p:sldId id="283" r:id="rId21"/>
    <p:sldId id="1076" r:id="rId22"/>
    <p:sldId id="1075" r:id="rId23"/>
    <p:sldId id="1063" r:id="rId24"/>
    <p:sldId id="1261" r:id="rId25"/>
    <p:sldId id="1311" r:id="rId26"/>
    <p:sldId id="1316" r:id="rId27"/>
    <p:sldId id="1295" r:id="rId28"/>
    <p:sldId id="1314" r:id="rId29"/>
    <p:sldId id="1321" r:id="rId30"/>
    <p:sldId id="1240" r:id="rId31"/>
    <p:sldId id="517" r:id="rId32"/>
    <p:sldId id="1282" r:id="rId33"/>
    <p:sldId id="609" r:id="rId34"/>
    <p:sldId id="1280" r:id="rId35"/>
    <p:sldId id="1139" r:id="rId36"/>
    <p:sldId id="606" r:id="rId37"/>
    <p:sldId id="1285" r:id="rId38"/>
    <p:sldId id="1325" r:id="rId39"/>
    <p:sldId id="508" r:id="rId40"/>
    <p:sldId id="1173" r:id="rId41"/>
    <p:sldId id="315" r:id="rId42"/>
    <p:sldId id="610" r:id="rId43"/>
    <p:sldId id="303" r:id="rId44"/>
    <p:sldId id="320" r:id="rId45"/>
    <p:sldId id="590" r:id="rId46"/>
    <p:sldId id="288" r:id="rId47"/>
    <p:sldId id="676" r:id="rId48"/>
    <p:sldId id="677" r:id="rId49"/>
    <p:sldId id="1253" r:id="rId50"/>
    <p:sldId id="1315" r:id="rId51"/>
    <p:sldId id="1255" r:id="rId52"/>
    <p:sldId id="1277" r:id="rId53"/>
    <p:sldId id="757" r:id="rId54"/>
    <p:sldId id="1291" r:id="rId55"/>
    <p:sldId id="1190" r:id="rId56"/>
    <p:sldId id="373" r:id="rId57"/>
    <p:sldId id="1302" r:id="rId58"/>
    <p:sldId id="1020" r:id="rId59"/>
    <p:sldId id="1243" r:id="rId60"/>
    <p:sldId id="620" r:id="rId61"/>
    <p:sldId id="927" r:id="rId62"/>
    <p:sldId id="624" r:id="rId63"/>
    <p:sldId id="1134" r:id="rId64"/>
    <p:sldId id="1264" r:id="rId65"/>
    <p:sldId id="1298" r:id="rId66"/>
    <p:sldId id="1019" r:id="rId67"/>
    <p:sldId id="1303" r:id="rId68"/>
    <p:sldId id="664" r:id="rId69"/>
    <p:sldId id="549" r:id="rId70"/>
    <p:sldId id="1116" r:id="rId71"/>
    <p:sldId id="1289" r:id="rId72"/>
    <p:sldId id="1293" r:id="rId73"/>
    <p:sldId id="1294" r:id="rId74"/>
    <p:sldId id="1241" r:id="rId75"/>
    <p:sldId id="1148" r:id="rId76"/>
    <p:sldId id="1300" r:id="rId77"/>
    <p:sldId id="1322" r:id="rId78"/>
    <p:sldId id="1323" r:id="rId79"/>
    <p:sldId id="627" r:id="rId80"/>
    <p:sldId id="1328" r:id="rId81"/>
    <p:sldId id="1092" r:id="rId82"/>
    <p:sldId id="1326" r:id="rId83"/>
    <p:sldId id="1068" r:id="rId84"/>
    <p:sldId id="788" r:id="rId85"/>
    <p:sldId id="1329" r:id="rId86"/>
    <p:sldId id="1330" r:id="rId87"/>
    <p:sldId id="1324" r:id="rId88"/>
    <p:sldId id="830" r:id="rId89"/>
    <p:sldId id="1304" r:id="rId90"/>
    <p:sldId id="1327" r:id="rId91"/>
    <p:sldId id="580" r:id="rId92"/>
    <p:sldId id="579" r:id="rId93"/>
    <p:sldId id="581" r:id="rId94"/>
    <p:sldId id="583" r:id="rId95"/>
    <p:sldId id="1290" r:id="rId96"/>
    <p:sldId id="1244" r:id="rId97"/>
    <p:sldId id="1084" r:id="rId98"/>
    <p:sldId id="1211" r:id="rId99"/>
    <p:sldId id="568" r:id="rId100"/>
    <p:sldId id="760" r:id="rId101"/>
    <p:sldId id="761" r:id="rId102"/>
    <p:sldId id="755" r:id="rId103"/>
    <p:sldId id="1181" r:id="rId104"/>
    <p:sldId id="1235" r:id="rId105"/>
    <p:sldId id="1308" r:id="rId106"/>
    <p:sldId id="1305" r:id="rId107"/>
    <p:sldId id="1306" r:id="rId108"/>
    <p:sldId id="791" r:id="rId109"/>
    <p:sldId id="1232" r:id="rId110"/>
    <p:sldId id="863" r:id="rId111"/>
    <p:sldId id="1231" r:id="rId112"/>
    <p:sldId id="1223" r:id="rId113"/>
    <p:sldId id="1307" r:id="rId114"/>
    <p:sldId id="781" r:id="rId115"/>
    <p:sldId id="1079" r:id="rId116"/>
    <p:sldId id="1078" r:id="rId117"/>
    <p:sldId id="784" r:id="rId118"/>
    <p:sldId id="789" r:id="rId119"/>
    <p:sldId id="1072" r:id="rId120"/>
    <p:sldId id="1158" r:id="rId121"/>
    <p:sldId id="424" r:id="rId122"/>
    <p:sldId id="339" r:id="rId123"/>
    <p:sldId id="1310" r:id="rId124"/>
    <p:sldId id="1317" r:id="rId125"/>
    <p:sldId id="1318" r:id="rId126"/>
    <p:sldId id="1077" r:id="rId127"/>
    <p:sldId id="1320" r:id="rId128"/>
    <p:sldId id="535" r:id="rId129"/>
  </p:sldIdLst>
  <p:sldSz cx="9144000" cy="5143500" type="screen16x9"/>
  <p:notesSz cx="6858000" cy="170497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EE31D3D7-92EC-0B48-A9AA-75D26393809C}">
          <p14:sldIdLst>
            <p14:sldId id="487"/>
            <p14:sldId id="1073"/>
            <p14:sldId id="1080"/>
            <p14:sldId id="1071"/>
            <p14:sldId id="283"/>
            <p14:sldId id="1076"/>
            <p14:sldId id="1075"/>
            <p14:sldId id="1063"/>
            <p14:sldId id="1261"/>
            <p14:sldId id="1311"/>
            <p14:sldId id="1316"/>
            <p14:sldId id="1295"/>
            <p14:sldId id="1314"/>
            <p14:sldId id="1321"/>
            <p14:sldId id="1240"/>
            <p14:sldId id="517"/>
            <p14:sldId id="1282"/>
            <p14:sldId id="609"/>
            <p14:sldId id="1280"/>
            <p14:sldId id="1139"/>
            <p14:sldId id="606"/>
            <p14:sldId id="1285"/>
            <p14:sldId id="1325"/>
            <p14:sldId id="508"/>
            <p14:sldId id="1173"/>
            <p14:sldId id="315"/>
            <p14:sldId id="610"/>
            <p14:sldId id="303"/>
            <p14:sldId id="320"/>
            <p14:sldId id="590"/>
            <p14:sldId id="288"/>
            <p14:sldId id="676"/>
            <p14:sldId id="677"/>
            <p14:sldId id="1253"/>
            <p14:sldId id="1315"/>
            <p14:sldId id="1255"/>
            <p14:sldId id="1277"/>
            <p14:sldId id="757"/>
            <p14:sldId id="1291"/>
            <p14:sldId id="1190"/>
            <p14:sldId id="373"/>
            <p14:sldId id="1302"/>
            <p14:sldId id="1020"/>
            <p14:sldId id="1243"/>
            <p14:sldId id="620"/>
            <p14:sldId id="927"/>
            <p14:sldId id="624"/>
            <p14:sldId id="1134"/>
            <p14:sldId id="1264"/>
            <p14:sldId id="1298"/>
            <p14:sldId id="1019"/>
            <p14:sldId id="1303"/>
            <p14:sldId id="664"/>
            <p14:sldId id="549"/>
            <p14:sldId id="1116"/>
            <p14:sldId id="1289"/>
            <p14:sldId id="1293"/>
            <p14:sldId id="1294"/>
            <p14:sldId id="1241"/>
            <p14:sldId id="1148"/>
            <p14:sldId id="1300"/>
            <p14:sldId id="1322"/>
            <p14:sldId id="1323"/>
            <p14:sldId id="627"/>
            <p14:sldId id="1328"/>
            <p14:sldId id="1092"/>
            <p14:sldId id="1326"/>
            <p14:sldId id="1068"/>
            <p14:sldId id="788"/>
            <p14:sldId id="1329"/>
            <p14:sldId id="1330"/>
            <p14:sldId id="1324"/>
            <p14:sldId id="830"/>
            <p14:sldId id="1304"/>
            <p14:sldId id="1327"/>
            <p14:sldId id="580"/>
            <p14:sldId id="579"/>
            <p14:sldId id="581"/>
            <p14:sldId id="583"/>
            <p14:sldId id="1290"/>
            <p14:sldId id="1244"/>
            <p14:sldId id="1084"/>
            <p14:sldId id="1211"/>
            <p14:sldId id="568"/>
            <p14:sldId id="760"/>
            <p14:sldId id="761"/>
            <p14:sldId id="755"/>
            <p14:sldId id="1181"/>
            <p14:sldId id="1235"/>
            <p14:sldId id="1308"/>
            <p14:sldId id="1305"/>
            <p14:sldId id="1306"/>
            <p14:sldId id="791"/>
            <p14:sldId id="1232"/>
            <p14:sldId id="863"/>
            <p14:sldId id="1231"/>
            <p14:sldId id="1223"/>
            <p14:sldId id="1307"/>
            <p14:sldId id="781"/>
            <p14:sldId id="1079"/>
            <p14:sldId id="1078"/>
            <p14:sldId id="784"/>
            <p14:sldId id="789"/>
            <p14:sldId id="1072"/>
            <p14:sldId id="1158"/>
            <p14:sldId id="424"/>
            <p14:sldId id="339"/>
            <p14:sldId id="1310"/>
            <p14:sldId id="1317"/>
            <p14:sldId id="1318"/>
            <p14:sldId id="1077"/>
            <p14:sldId id="1320"/>
          </p14:sldIdLst>
        </p14:section>
        <p14:section name="Avslut" id="{8C4CF93F-6C17-BC4C-B465-D460F40C4950}">
          <p14:sldIdLst>
            <p14:sldId id="535"/>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E00"/>
    <a:srgbClr val="0432FF"/>
    <a:srgbClr val="0C9ED6"/>
    <a:srgbClr val="E75F9C"/>
    <a:srgbClr val="76BE7E"/>
    <a:srgbClr val="ED7B01"/>
    <a:srgbClr val="F9E1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llanmörkt format 4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llanmörkt format 4 - Dekorfärg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5"/>
    <p:restoredTop sz="66667"/>
  </p:normalViewPr>
  <p:slideViewPr>
    <p:cSldViewPr snapToGrid="0">
      <p:cViewPr varScale="1">
        <p:scale>
          <a:sx n="105" d="100"/>
          <a:sy n="105" d="100"/>
        </p:scale>
        <p:origin x="2312"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1.xml"/><Relationship Id="rId21" Type="http://schemas.openxmlformats.org/officeDocument/2006/relationships/slide" Target="slides/slide5.xml"/><Relationship Id="rId42" Type="http://schemas.openxmlformats.org/officeDocument/2006/relationships/slide" Target="slides/slide26.xml"/><Relationship Id="rId63" Type="http://schemas.openxmlformats.org/officeDocument/2006/relationships/slide" Target="slides/slide47.xml"/><Relationship Id="rId84" Type="http://schemas.openxmlformats.org/officeDocument/2006/relationships/slide" Target="slides/slide68.xml"/><Relationship Id="rId16" Type="http://schemas.openxmlformats.org/officeDocument/2006/relationships/slideMaster" Target="slideMasters/slideMaster16.xml"/><Relationship Id="rId107" Type="http://schemas.openxmlformats.org/officeDocument/2006/relationships/slide" Target="slides/slide91.xml"/><Relationship Id="rId11" Type="http://schemas.openxmlformats.org/officeDocument/2006/relationships/slideMaster" Target="slideMasters/slideMaster11.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slide" Target="slides/slide37.xml"/><Relationship Id="rId58" Type="http://schemas.openxmlformats.org/officeDocument/2006/relationships/slide" Target="slides/slide42.xml"/><Relationship Id="rId74" Type="http://schemas.openxmlformats.org/officeDocument/2006/relationships/slide" Target="slides/slide58.xml"/><Relationship Id="rId79" Type="http://schemas.openxmlformats.org/officeDocument/2006/relationships/slide" Target="slides/slide63.xml"/><Relationship Id="rId102" Type="http://schemas.openxmlformats.org/officeDocument/2006/relationships/slide" Target="slides/slide86.xml"/><Relationship Id="rId123" Type="http://schemas.openxmlformats.org/officeDocument/2006/relationships/slide" Target="slides/slide107.xml"/><Relationship Id="rId128" Type="http://schemas.openxmlformats.org/officeDocument/2006/relationships/slide" Target="slides/slide112.xml"/><Relationship Id="rId5" Type="http://schemas.openxmlformats.org/officeDocument/2006/relationships/slideMaster" Target="slideMasters/slideMaster5.xml"/><Relationship Id="rId90" Type="http://schemas.openxmlformats.org/officeDocument/2006/relationships/slide" Target="slides/slide74.xml"/><Relationship Id="rId95" Type="http://schemas.openxmlformats.org/officeDocument/2006/relationships/slide" Target="slides/slide79.xml"/><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slide" Target="slides/slide32.xml"/><Relationship Id="rId64" Type="http://schemas.openxmlformats.org/officeDocument/2006/relationships/slide" Target="slides/slide48.xml"/><Relationship Id="rId69" Type="http://schemas.openxmlformats.org/officeDocument/2006/relationships/slide" Target="slides/slide53.xml"/><Relationship Id="rId113" Type="http://schemas.openxmlformats.org/officeDocument/2006/relationships/slide" Target="slides/slide97.xml"/><Relationship Id="rId118" Type="http://schemas.openxmlformats.org/officeDocument/2006/relationships/slide" Target="slides/slide102.xml"/><Relationship Id="rId134" Type="http://schemas.openxmlformats.org/officeDocument/2006/relationships/tableStyles" Target="tableStyles.xml"/><Relationship Id="rId80" Type="http://schemas.openxmlformats.org/officeDocument/2006/relationships/slide" Target="slides/slide64.xml"/><Relationship Id="rId85" Type="http://schemas.openxmlformats.org/officeDocument/2006/relationships/slide" Target="slides/slide69.xml"/><Relationship Id="rId12" Type="http://schemas.openxmlformats.org/officeDocument/2006/relationships/slideMaster" Target="slideMasters/slideMaster12.xml"/><Relationship Id="rId17" Type="http://schemas.openxmlformats.org/officeDocument/2006/relationships/slide" Target="slides/slide1.xml"/><Relationship Id="rId33" Type="http://schemas.openxmlformats.org/officeDocument/2006/relationships/slide" Target="slides/slide17.xml"/><Relationship Id="rId38" Type="http://schemas.openxmlformats.org/officeDocument/2006/relationships/slide" Target="slides/slide22.xml"/><Relationship Id="rId59" Type="http://schemas.openxmlformats.org/officeDocument/2006/relationships/slide" Target="slides/slide43.xml"/><Relationship Id="rId103" Type="http://schemas.openxmlformats.org/officeDocument/2006/relationships/slide" Target="slides/slide87.xml"/><Relationship Id="rId108" Type="http://schemas.openxmlformats.org/officeDocument/2006/relationships/slide" Target="slides/slide92.xml"/><Relationship Id="rId124" Type="http://schemas.openxmlformats.org/officeDocument/2006/relationships/slide" Target="slides/slide108.xml"/><Relationship Id="rId129" Type="http://schemas.openxmlformats.org/officeDocument/2006/relationships/slide" Target="slides/slide113.xml"/><Relationship Id="rId54" Type="http://schemas.openxmlformats.org/officeDocument/2006/relationships/slide" Target="slides/slide38.xml"/><Relationship Id="rId70" Type="http://schemas.openxmlformats.org/officeDocument/2006/relationships/slide" Target="slides/slide54.xml"/><Relationship Id="rId75" Type="http://schemas.openxmlformats.org/officeDocument/2006/relationships/slide" Target="slides/slide59.xml"/><Relationship Id="rId91" Type="http://schemas.openxmlformats.org/officeDocument/2006/relationships/slide" Target="slides/slide75.xml"/><Relationship Id="rId96" Type="http://schemas.openxmlformats.org/officeDocument/2006/relationships/slide" Target="slides/slide8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7.xml"/><Relationship Id="rId28" Type="http://schemas.openxmlformats.org/officeDocument/2006/relationships/slide" Target="slides/slide12.xml"/><Relationship Id="rId49" Type="http://schemas.openxmlformats.org/officeDocument/2006/relationships/slide" Target="slides/slide33.xml"/><Relationship Id="rId114" Type="http://schemas.openxmlformats.org/officeDocument/2006/relationships/slide" Target="slides/slide98.xml"/><Relationship Id="rId119" Type="http://schemas.openxmlformats.org/officeDocument/2006/relationships/slide" Target="slides/slide103.xml"/><Relationship Id="rId44" Type="http://schemas.openxmlformats.org/officeDocument/2006/relationships/slide" Target="slides/slide28.xml"/><Relationship Id="rId60" Type="http://schemas.openxmlformats.org/officeDocument/2006/relationships/slide" Target="slides/slide44.xml"/><Relationship Id="rId65" Type="http://schemas.openxmlformats.org/officeDocument/2006/relationships/slide" Target="slides/slide49.xml"/><Relationship Id="rId81" Type="http://schemas.openxmlformats.org/officeDocument/2006/relationships/slide" Target="slides/slide65.xml"/><Relationship Id="rId86" Type="http://schemas.openxmlformats.org/officeDocument/2006/relationships/slide" Target="slides/slide70.xml"/><Relationship Id="rId130" Type="http://schemas.openxmlformats.org/officeDocument/2006/relationships/notesMaster" Target="notesMasters/notesMaster1.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 Id="rId109" Type="http://schemas.openxmlformats.org/officeDocument/2006/relationships/slide" Target="slides/slide9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slide" Target="slides/slide60.xml"/><Relationship Id="rId97" Type="http://schemas.openxmlformats.org/officeDocument/2006/relationships/slide" Target="slides/slide81.xml"/><Relationship Id="rId104" Type="http://schemas.openxmlformats.org/officeDocument/2006/relationships/slide" Target="slides/slide88.xml"/><Relationship Id="rId120" Type="http://schemas.openxmlformats.org/officeDocument/2006/relationships/slide" Target="slides/slide104.xml"/><Relationship Id="rId125" Type="http://schemas.openxmlformats.org/officeDocument/2006/relationships/slide" Target="slides/slide109.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slideMaster" Target="slideMasters/slideMaster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slide" Target="slides/slide29.xml"/><Relationship Id="rId66" Type="http://schemas.openxmlformats.org/officeDocument/2006/relationships/slide" Target="slides/slide50.xml"/><Relationship Id="rId87" Type="http://schemas.openxmlformats.org/officeDocument/2006/relationships/slide" Target="slides/slide71.xml"/><Relationship Id="rId110" Type="http://schemas.openxmlformats.org/officeDocument/2006/relationships/slide" Target="slides/slide94.xml"/><Relationship Id="rId115" Type="http://schemas.openxmlformats.org/officeDocument/2006/relationships/slide" Target="slides/slide99.xml"/><Relationship Id="rId131" Type="http://schemas.openxmlformats.org/officeDocument/2006/relationships/presProps" Target="presProps.xml"/><Relationship Id="rId61" Type="http://schemas.openxmlformats.org/officeDocument/2006/relationships/slide" Target="slides/slide45.xml"/><Relationship Id="rId82" Type="http://schemas.openxmlformats.org/officeDocument/2006/relationships/slide" Target="slides/slide66.xml"/><Relationship Id="rId19" Type="http://schemas.openxmlformats.org/officeDocument/2006/relationships/slide" Target="slides/slide3.xml"/><Relationship Id="rId14" Type="http://schemas.openxmlformats.org/officeDocument/2006/relationships/slideMaster" Target="slideMasters/slideMaster14.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slide" Target="slides/slide40.xml"/><Relationship Id="rId77" Type="http://schemas.openxmlformats.org/officeDocument/2006/relationships/slide" Target="slides/slide61.xml"/><Relationship Id="rId100" Type="http://schemas.openxmlformats.org/officeDocument/2006/relationships/slide" Target="slides/slide84.xml"/><Relationship Id="rId105" Type="http://schemas.openxmlformats.org/officeDocument/2006/relationships/slide" Target="slides/slide89.xml"/><Relationship Id="rId126" Type="http://schemas.openxmlformats.org/officeDocument/2006/relationships/slide" Target="slides/slide110.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93" Type="http://schemas.openxmlformats.org/officeDocument/2006/relationships/slide" Target="slides/slide77.xml"/><Relationship Id="rId98" Type="http://schemas.openxmlformats.org/officeDocument/2006/relationships/slide" Target="slides/slide82.xml"/><Relationship Id="rId121" Type="http://schemas.openxmlformats.org/officeDocument/2006/relationships/slide" Target="slides/slide105.xml"/><Relationship Id="rId3" Type="http://schemas.openxmlformats.org/officeDocument/2006/relationships/slideMaster" Target="slideMasters/slideMaster3.xml"/><Relationship Id="rId25" Type="http://schemas.openxmlformats.org/officeDocument/2006/relationships/slide" Target="slides/slide9.xml"/><Relationship Id="rId46" Type="http://schemas.openxmlformats.org/officeDocument/2006/relationships/slide" Target="slides/slide30.xml"/><Relationship Id="rId67" Type="http://schemas.openxmlformats.org/officeDocument/2006/relationships/slide" Target="slides/slide51.xml"/><Relationship Id="rId116" Type="http://schemas.openxmlformats.org/officeDocument/2006/relationships/slide" Target="slides/slide100.xml"/><Relationship Id="rId20" Type="http://schemas.openxmlformats.org/officeDocument/2006/relationships/slide" Target="slides/slide4.xml"/><Relationship Id="rId41" Type="http://schemas.openxmlformats.org/officeDocument/2006/relationships/slide" Target="slides/slide25.xml"/><Relationship Id="rId62" Type="http://schemas.openxmlformats.org/officeDocument/2006/relationships/slide" Target="slides/slide46.xml"/><Relationship Id="rId83" Type="http://schemas.openxmlformats.org/officeDocument/2006/relationships/slide" Target="slides/slide67.xml"/><Relationship Id="rId88" Type="http://schemas.openxmlformats.org/officeDocument/2006/relationships/slide" Target="slides/slide72.xml"/><Relationship Id="rId111" Type="http://schemas.openxmlformats.org/officeDocument/2006/relationships/slide" Target="slides/slide95.xml"/><Relationship Id="rId132" Type="http://schemas.openxmlformats.org/officeDocument/2006/relationships/viewProps" Target="viewProps.xml"/><Relationship Id="rId15" Type="http://schemas.openxmlformats.org/officeDocument/2006/relationships/slideMaster" Target="slideMasters/slideMaster15.xml"/><Relationship Id="rId36" Type="http://schemas.openxmlformats.org/officeDocument/2006/relationships/slide" Target="slides/slide20.xml"/><Relationship Id="rId57" Type="http://schemas.openxmlformats.org/officeDocument/2006/relationships/slide" Target="slides/slide41.xml"/><Relationship Id="rId106" Type="http://schemas.openxmlformats.org/officeDocument/2006/relationships/slide" Target="slides/slide90.xml"/><Relationship Id="rId127" Type="http://schemas.openxmlformats.org/officeDocument/2006/relationships/slide" Target="slides/slide111.xml"/><Relationship Id="rId10" Type="http://schemas.openxmlformats.org/officeDocument/2006/relationships/slideMaster" Target="slideMasters/slideMaster10.xml"/><Relationship Id="rId31" Type="http://schemas.openxmlformats.org/officeDocument/2006/relationships/slide" Target="slides/slide15.xml"/><Relationship Id="rId52" Type="http://schemas.openxmlformats.org/officeDocument/2006/relationships/slide" Target="slides/slide36.xml"/><Relationship Id="rId73" Type="http://schemas.openxmlformats.org/officeDocument/2006/relationships/slide" Target="slides/slide57.xml"/><Relationship Id="rId78" Type="http://schemas.openxmlformats.org/officeDocument/2006/relationships/slide" Target="slides/slide62.xml"/><Relationship Id="rId94" Type="http://schemas.openxmlformats.org/officeDocument/2006/relationships/slide" Target="slides/slide78.xml"/><Relationship Id="rId99" Type="http://schemas.openxmlformats.org/officeDocument/2006/relationships/slide" Target="slides/slide83.xml"/><Relationship Id="rId101" Type="http://schemas.openxmlformats.org/officeDocument/2006/relationships/slide" Target="slides/slide85.xml"/><Relationship Id="rId122" Type="http://schemas.openxmlformats.org/officeDocument/2006/relationships/slide" Target="slides/slide106.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0.xml"/><Relationship Id="rId47" Type="http://schemas.openxmlformats.org/officeDocument/2006/relationships/slide" Target="slides/slide31.xml"/><Relationship Id="rId68" Type="http://schemas.openxmlformats.org/officeDocument/2006/relationships/slide" Target="slides/slide52.xml"/><Relationship Id="rId89" Type="http://schemas.openxmlformats.org/officeDocument/2006/relationships/slide" Target="slides/slide73.xml"/><Relationship Id="rId112" Type="http://schemas.openxmlformats.org/officeDocument/2006/relationships/slide" Target="slides/slide96.xml"/><Relationship Id="rId13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6F954CBA-4867-44A3-BDF8-1C2F43CF94FE}" type="datetimeFigureOut">
              <a:rPr lang="sv-SE" smtClean="0"/>
              <a:t>2019-11-08</a:t>
            </a:fld>
            <a:endParaRPr lang="sv-SE"/>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B5BB313B-E867-409A-B297-11B7A91DCD2E}" type="slidenum">
              <a:rPr lang="sv-SE" smtClean="0"/>
              <a:t>‹#›</a:t>
            </a:fld>
            <a:endParaRPr lang="sv-SE"/>
          </a:p>
        </p:txBody>
      </p:sp>
    </p:spTree>
    <p:extLst>
      <p:ext uri="{BB962C8B-B14F-4D97-AF65-F5344CB8AC3E}">
        <p14:creationId xmlns:p14="http://schemas.microsoft.com/office/powerpoint/2010/main" val="1742857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a:t>
            </a:fld>
            <a:endParaRPr lang="sv-SE"/>
          </a:p>
        </p:txBody>
      </p:sp>
    </p:spTree>
    <p:extLst>
      <p:ext uri="{BB962C8B-B14F-4D97-AF65-F5344CB8AC3E}">
        <p14:creationId xmlns:p14="http://schemas.microsoft.com/office/powerpoint/2010/main" val="2727487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a:t>
            </a:fld>
            <a:endParaRPr lang="sv-SE"/>
          </a:p>
        </p:txBody>
      </p:sp>
    </p:spTree>
    <p:extLst>
      <p:ext uri="{BB962C8B-B14F-4D97-AF65-F5344CB8AC3E}">
        <p14:creationId xmlns:p14="http://schemas.microsoft.com/office/powerpoint/2010/main" val="75707226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100</a:t>
            </a:fld>
            <a:endParaRPr lang="sv-SE"/>
          </a:p>
        </p:txBody>
      </p:sp>
    </p:spTree>
    <p:extLst>
      <p:ext uri="{BB962C8B-B14F-4D97-AF65-F5344CB8AC3E}">
        <p14:creationId xmlns:p14="http://schemas.microsoft.com/office/powerpoint/2010/main" val="176034805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101</a:t>
            </a:fld>
            <a:endParaRPr lang="sv-SE"/>
          </a:p>
        </p:txBody>
      </p:sp>
    </p:spTree>
    <p:extLst>
      <p:ext uri="{BB962C8B-B14F-4D97-AF65-F5344CB8AC3E}">
        <p14:creationId xmlns:p14="http://schemas.microsoft.com/office/powerpoint/2010/main" val="151277619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102</a:t>
            </a:fld>
            <a:endParaRPr lang="sv-SE"/>
          </a:p>
        </p:txBody>
      </p:sp>
    </p:spTree>
    <p:extLst>
      <p:ext uri="{BB962C8B-B14F-4D97-AF65-F5344CB8AC3E}">
        <p14:creationId xmlns:p14="http://schemas.microsoft.com/office/powerpoint/2010/main" val="49483515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103</a:t>
            </a:fld>
            <a:endParaRPr lang="sv-SE"/>
          </a:p>
        </p:txBody>
      </p:sp>
    </p:spTree>
    <p:extLst>
      <p:ext uri="{BB962C8B-B14F-4D97-AF65-F5344CB8AC3E}">
        <p14:creationId xmlns:p14="http://schemas.microsoft.com/office/powerpoint/2010/main" val="223978040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104</a:t>
            </a:fld>
            <a:endParaRPr lang="sv-SE"/>
          </a:p>
        </p:txBody>
      </p:sp>
    </p:spTree>
    <p:extLst>
      <p:ext uri="{BB962C8B-B14F-4D97-AF65-F5344CB8AC3E}">
        <p14:creationId xmlns:p14="http://schemas.microsoft.com/office/powerpoint/2010/main" val="390031960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105</a:t>
            </a:fld>
            <a:endParaRPr lang="sv-SE" dirty="0"/>
          </a:p>
        </p:txBody>
      </p:sp>
    </p:spTree>
    <p:extLst>
      <p:ext uri="{BB962C8B-B14F-4D97-AF65-F5344CB8AC3E}">
        <p14:creationId xmlns:p14="http://schemas.microsoft.com/office/powerpoint/2010/main" val="82551184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7570"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dirty="0"/>
          </a:p>
        </p:txBody>
      </p:sp>
      <p:sp>
        <p:nvSpPr>
          <p:cNvPr id="4" name="Platshållare för bildnummer 3"/>
          <p:cNvSpPr>
            <a:spLocks noGrp="1"/>
          </p:cNvSpPr>
          <p:nvPr>
            <p:ph type="sldNum" sz="quarter" idx="5"/>
          </p:nvPr>
        </p:nvSpPr>
        <p:spPr/>
        <p:txBody>
          <a:bodyPr/>
          <a:lstStyle/>
          <a:p>
            <a:pPr>
              <a:defRPr/>
            </a:pPr>
            <a:fld id="{6EBC38A2-3281-3B44-95E2-A2808143A265}" type="slidenum">
              <a:rPr lang="sv-SE" smtClean="0"/>
              <a:pPr>
                <a:defRPr/>
              </a:pPr>
              <a:t>106</a:t>
            </a:fld>
            <a:endParaRPr lang="sv-SE"/>
          </a:p>
        </p:txBody>
      </p:sp>
    </p:spTree>
    <p:extLst>
      <p:ext uri="{BB962C8B-B14F-4D97-AF65-F5344CB8AC3E}">
        <p14:creationId xmlns:p14="http://schemas.microsoft.com/office/powerpoint/2010/main" val="231539366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107</a:t>
            </a:fld>
            <a:endParaRPr lang="sv-SE"/>
          </a:p>
        </p:txBody>
      </p:sp>
    </p:spTree>
    <p:extLst>
      <p:ext uri="{BB962C8B-B14F-4D97-AF65-F5344CB8AC3E}">
        <p14:creationId xmlns:p14="http://schemas.microsoft.com/office/powerpoint/2010/main" val="380486470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108</a:t>
            </a:fld>
            <a:endParaRPr lang="sv-SE"/>
          </a:p>
        </p:txBody>
      </p:sp>
    </p:spTree>
    <p:extLst>
      <p:ext uri="{BB962C8B-B14F-4D97-AF65-F5344CB8AC3E}">
        <p14:creationId xmlns:p14="http://schemas.microsoft.com/office/powerpoint/2010/main" val="37207174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109</a:t>
            </a:fld>
            <a:endParaRPr lang="sv-SE"/>
          </a:p>
        </p:txBody>
      </p:sp>
    </p:spTree>
    <p:extLst>
      <p:ext uri="{BB962C8B-B14F-4D97-AF65-F5344CB8AC3E}">
        <p14:creationId xmlns:p14="http://schemas.microsoft.com/office/powerpoint/2010/main" val="1481152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11</a:t>
            </a:fld>
            <a:endParaRPr lang="sv-SE"/>
          </a:p>
        </p:txBody>
      </p:sp>
    </p:spTree>
    <p:extLst>
      <p:ext uri="{BB962C8B-B14F-4D97-AF65-F5344CB8AC3E}">
        <p14:creationId xmlns:p14="http://schemas.microsoft.com/office/powerpoint/2010/main" val="140395304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110</a:t>
            </a:fld>
            <a:endParaRPr lang="sv-SE"/>
          </a:p>
        </p:txBody>
      </p:sp>
    </p:spTree>
    <p:extLst>
      <p:ext uri="{BB962C8B-B14F-4D97-AF65-F5344CB8AC3E}">
        <p14:creationId xmlns:p14="http://schemas.microsoft.com/office/powerpoint/2010/main" val="78000444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111</a:t>
            </a:fld>
            <a:endParaRPr lang="sv-SE"/>
          </a:p>
        </p:txBody>
      </p:sp>
    </p:spTree>
    <p:extLst>
      <p:ext uri="{BB962C8B-B14F-4D97-AF65-F5344CB8AC3E}">
        <p14:creationId xmlns:p14="http://schemas.microsoft.com/office/powerpoint/2010/main" val="264507758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112</a:t>
            </a:fld>
            <a:endParaRPr lang="sv-SE"/>
          </a:p>
        </p:txBody>
      </p:sp>
    </p:spTree>
    <p:extLst>
      <p:ext uri="{BB962C8B-B14F-4D97-AF65-F5344CB8AC3E}">
        <p14:creationId xmlns:p14="http://schemas.microsoft.com/office/powerpoint/2010/main" val="379109661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113</a:t>
            </a:fld>
            <a:endParaRPr lang="sv-SE"/>
          </a:p>
        </p:txBody>
      </p:sp>
    </p:spTree>
    <p:extLst>
      <p:ext uri="{BB962C8B-B14F-4D97-AF65-F5344CB8AC3E}">
        <p14:creationId xmlns:p14="http://schemas.microsoft.com/office/powerpoint/2010/main" val="2139807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12</a:t>
            </a:fld>
            <a:endParaRPr lang="sv-SE"/>
          </a:p>
        </p:txBody>
      </p:sp>
    </p:spTree>
    <p:extLst>
      <p:ext uri="{BB962C8B-B14F-4D97-AF65-F5344CB8AC3E}">
        <p14:creationId xmlns:p14="http://schemas.microsoft.com/office/powerpoint/2010/main" val="2348715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13</a:t>
            </a:fld>
            <a:endParaRPr lang="sv-SE"/>
          </a:p>
        </p:txBody>
      </p:sp>
    </p:spTree>
    <p:extLst>
      <p:ext uri="{BB962C8B-B14F-4D97-AF65-F5344CB8AC3E}">
        <p14:creationId xmlns:p14="http://schemas.microsoft.com/office/powerpoint/2010/main" val="2746172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14</a:t>
            </a:fld>
            <a:endParaRPr lang="sv-SE"/>
          </a:p>
        </p:txBody>
      </p:sp>
    </p:spTree>
    <p:extLst>
      <p:ext uri="{BB962C8B-B14F-4D97-AF65-F5344CB8AC3E}">
        <p14:creationId xmlns:p14="http://schemas.microsoft.com/office/powerpoint/2010/main" val="1854020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a:p>
        </p:txBody>
      </p:sp>
      <p:sp>
        <p:nvSpPr>
          <p:cNvPr id="4" name="Platshållare för bildnummer 3"/>
          <p:cNvSpPr>
            <a:spLocks noGrp="1"/>
          </p:cNvSpPr>
          <p:nvPr>
            <p:ph type="sldNum" sz="quarter" idx="10"/>
          </p:nvPr>
        </p:nvSpPr>
        <p:spPr/>
        <p:txBody>
          <a:bodyPr/>
          <a:lstStyle/>
          <a:p>
            <a:fld id="{AC3A0F92-43A0-2947-ACF5-01735E15A11F}" type="slidenum">
              <a:rPr lang="sv-SE" smtClean="0"/>
              <a:t>15</a:t>
            </a:fld>
            <a:endParaRPr lang="sv-SE"/>
          </a:p>
        </p:txBody>
      </p:sp>
    </p:spTree>
    <p:extLst>
      <p:ext uri="{BB962C8B-B14F-4D97-AF65-F5344CB8AC3E}">
        <p14:creationId xmlns:p14="http://schemas.microsoft.com/office/powerpoint/2010/main" val="3633676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u="none" strike="noStrike" kern="1200" baseline="0" dirty="0">
              <a:solidFill>
                <a:schemeClr val="tx1"/>
              </a:solidFill>
              <a:latin typeface="+mn-lt"/>
              <a:ea typeface="ＭＳ Ｐゴシック" charset="0"/>
            </a:endParaRPr>
          </a:p>
        </p:txBody>
      </p:sp>
      <p:sp>
        <p:nvSpPr>
          <p:cNvPr id="4" name="Platshållare för bildnummer 3"/>
          <p:cNvSpPr>
            <a:spLocks noGrp="1"/>
          </p:cNvSpPr>
          <p:nvPr>
            <p:ph type="sldNum" sz="quarter" idx="10"/>
          </p:nvPr>
        </p:nvSpPr>
        <p:spPr/>
        <p:txBody>
          <a:bodyPr/>
          <a:lstStyle/>
          <a:p>
            <a:fld id="{B5BB313B-E867-409A-B297-11B7A91DCD2E}" type="slidenum">
              <a:rPr lang="sv-SE" smtClean="0"/>
              <a:t>16</a:t>
            </a:fld>
            <a:endParaRPr lang="sv-SE"/>
          </a:p>
        </p:txBody>
      </p:sp>
    </p:spTree>
    <p:extLst>
      <p:ext uri="{BB962C8B-B14F-4D97-AF65-F5344CB8AC3E}">
        <p14:creationId xmlns:p14="http://schemas.microsoft.com/office/powerpoint/2010/main" val="225989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u="none" strike="noStrike" kern="1200" baseline="0" dirty="0">
              <a:solidFill>
                <a:schemeClr val="tx1"/>
              </a:solidFill>
              <a:latin typeface="+mn-lt"/>
              <a:ea typeface="ＭＳ Ｐゴシック" charset="0"/>
            </a:endParaRPr>
          </a:p>
        </p:txBody>
      </p:sp>
      <p:sp>
        <p:nvSpPr>
          <p:cNvPr id="4" name="Platshållare för bildnummer 3"/>
          <p:cNvSpPr>
            <a:spLocks noGrp="1"/>
          </p:cNvSpPr>
          <p:nvPr>
            <p:ph type="sldNum" sz="quarter" idx="10"/>
          </p:nvPr>
        </p:nvSpPr>
        <p:spPr/>
        <p:txBody>
          <a:bodyPr/>
          <a:lstStyle/>
          <a:p>
            <a:fld id="{B5BB313B-E867-409A-B297-11B7A91DCD2E}" type="slidenum">
              <a:rPr lang="sv-SE" smtClean="0"/>
              <a:t>17</a:t>
            </a:fld>
            <a:endParaRPr lang="sv-SE"/>
          </a:p>
        </p:txBody>
      </p:sp>
    </p:spTree>
    <p:extLst>
      <p:ext uri="{BB962C8B-B14F-4D97-AF65-F5344CB8AC3E}">
        <p14:creationId xmlns:p14="http://schemas.microsoft.com/office/powerpoint/2010/main" val="2885893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18</a:t>
            </a:fld>
            <a:endParaRPr lang="sv-SE"/>
          </a:p>
        </p:txBody>
      </p:sp>
    </p:spTree>
    <p:extLst>
      <p:ext uri="{BB962C8B-B14F-4D97-AF65-F5344CB8AC3E}">
        <p14:creationId xmlns:p14="http://schemas.microsoft.com/office/powerpoint/2010/main" val="706365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19</a:t>
            </a:fld>
            <a:endParaRPr lang="sv-SE" dirty="0"/>
          </a:p>
        </p:txBody>
      </p:sp>
    </p:spTree>
    <p:extLst>
      <p:ext uri="{BB962C8B-B14F-4D97-AF65-F5344CB8AC3E}">
        <p14:creationId xmlns:p14="http://schemas.microsoft.com/office/powerpoint/2010/main" val="1776225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2</a:t>
            </a:fld>
            <a:endParaRPr lang="sv-SE"/>
          </a:p>
        </p:txBody>
      </p:sp>
    </p:spTree>
    <p:extLst>
      <p:ext uri="{BB962C8B-B14F-4D97-AF65-F5344CB8AC3E}">
        <p14:creationId xmlns:p14="http://schemas.microsoft.com/office/powerpoint/2010/main" val="1881990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20</a:t>
            </a:fld>
            <a:endParaRPr lang="sv-SE"/>
          </a:p>
        </p:txBody>
      </p:sp>
    </p:spTree>
    <p:extLst>
      <p:ext uri="{BB962C8B-B14F-4D97-AF65-F5344CB8AC3E}">
        <p14:creationId xmlns:p14="http://schemas.microsoft.com/office/powerpoint/2010/main" val="1867815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EF7BF98B-29C3-4108-921E-A9C211BFF0D8}" type="slidenum">
              <a:rPr lang="sv-SE" smtClean="0"/>
              <a:t>21</a:t>
            </a:fld>
            <a:endParaRPr lang="sv-SE"/>
          </a:p>
        </p:txBody>
      </p:sp>
    </p:spTree>
    <p:extLst>
      <p:ext uri="{BB962C8B-B14F-4D97-AF65-F5344CB8AC3E}">
        <p14:creationId xmlns:p14="http://schemas.microsoft.com/office/powerpoint/2010/main" val="2406486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Tx/>
              <a:buNone/>
            </a:pPr>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22</a:t>
            </a:fld>
            <a:endParaRPr lang="sv-SE"/>
          </a:p>
        </p:txBody>
      </p:sp>
    </p:spTree>
    <p:extLst>
      <p:ext uri="{BB962C8B-B14F-4D97-AF65-F5344CB8AC3E}">
        <p14:creationId xmlns:p14="http://schemas.microsoft.com/office/powerpoint/2010/main" val="2960643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23</a:t>
            </a:fld>
            <a:endParaRPr lang="sv-SE"/>
          </a:p>
        </p:txBody>
      </p:sp>
    </p:spTree>
    <p:extLst>
      <p:ext uri="{BB962C8B-B14F-4D97-AF65-F5344CB8AC3E}">
        <p14:creationId xmlns:p14="http://schemas.microsoft.com/office/powerpoint/2010/main" val="1834473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24</a:t>
            </a:fld>
            <a:endParaRPr lang="sv-SE"/>
          </a:p>
        </p:txBody>
      </p:sp>
    </p:spTree>
    <p:extLst>
      <p:ext uri="{BB962C8B-B14F-4D97-AF65-F5344CB8AC3E}">
        <p14:creationId xmlns:p14="http://schemas.microsoft.com/office/powerpoint/2010/main" val="1606826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25</a:t>
            </a:fld>
            <a:endParaRPr lang="sv-SE"/>
          </a:p>
        </p:txBody>
      </p:sp>
    </p:spTree>
    <p:extLst>
      <p:ext uri="{BB962C8B-B14F-4D97-AF65-F5344CB8AC3E}">
        <p14:creationId xmlns:p14="http://schemas.microsoft.com/office/powerpoint/2010/main" val="30754727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B313B-E867-409A-B297-11B7A91DCD2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697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27</a:t>
            </a:fld>
            <a:endParaRPr lang="sv-SE"/>
          </a:p>
        </p:txBody>
      </p:sp>
    </p:spTree>
    <p:extLst>
      <p:ext uri="{BB962C8B-B14F-4D97-AF65-F5344CB8AC3E}">
        <p14:creationId xmlns:p14="http://schemas.microsoft.com/office/powerpoint/2010/main" val="3131658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5BB313B-E867-409A-B297-11B7A91DCD2E}" type="slidenum">
              <a:rPr kumimoji="0" lang="sv-SE"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28</a:t>
            </a:fld>
            <a:endParaRPr kumimoji="0" lang="sv-SE"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2927644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29</a:t>
            </a:fld>
            <a:endParaRPr lang="sv-SE"/>
          </a:p>
        </p:txBody>
      </p:sp>
    </p:spTree>
    <p:extLst>
      <p:ext uri="{BB962C8B-B14F-4D97-AF65-F5344CB8AC3E}">
        <p14:creationId xmlns:p14="http://schemas.microsoft.com/office/powerpoint/2010/main" val="4288135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3</a:t>
            </a:fld>
            <a:endParaRPr lang="sv-SE" dirty="0"/>
          </a:p>
        </p:txBody>
      </p:sp>
    </p:spTree>
    <p:extLst>
      <p:ext uri="{BB962C8B-B14F-4D97-AF65-F5344CB8AC3E}">
        <p14:creationId xmlns:p14="http://schemas.microsoft.com/office/powerpoint/2010/main" val="1240061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30</a:t>
            </a:fld>
            <a:endParaRPr lang="sv-SE"/>
          </a:p>
        </p:txBody>
      </p:sp>
    </p:spTree>
    <p:extLst>
      <p:ext uri="{BB962C8B-B14F-4D97-AF65-F5344CB8AC3E}">
        <p14:creationId xmlns:p14="http://schemas.microsoft.com/office/powerpoint/2010/main" val="24062920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lvl="0" indent="-171450" fontAlgn="base">
              <a:buFont typeface="Arial" panose="020B0604020202020204" pitchFamily="34" charset="0"/>
              <a:buChar char="•"/>
            </a:pPr>
            <a:endParaRPr lang="sv-SE" sz="1200" b="0" i="0" u="none" strike="noStrike"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F7BF98B-29C3-4108-921E-A9C211BFF0D8}" type="slidenum">
              <a:rPr kumimoji="0" lang="sv-SE"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a:t>
            </a:fld>
            <a:endParaRPr kumimoji="0" lang="sv-SE"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056394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B313B-E867-409A-B297-11B7A91DCD2E}" type="slidenum">
              <a:rPr kumimoji="0" lang="sv-SE"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7065700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sv-SE" baseline="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B313B-E867-409A-B297-11B7A91DCD2E}" type="slidenum">
              <a:rPr kumimoji="0" lang="sv-SE"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059536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34</a:t>
            </a:fld>
            <a:endParaRPr lang="sv-SE" dirty="0"/>
          </a:p>
        </p:txBody>
      </p:sp>
    </p:spTree>
    <p:extLst>
      <p:ext uri="{BB962C8B-B14F-4D97-AF65-F5344CB8AC3E}">
        <p14:creationId xmlns:p14="http://schemas.microsoft.com/office/powerpoint/2010/main" val="11752884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35</a:t>
            </a:fld>
            <a:endParaRPr lang="sv-SE" dirty="0"/>
          </a:p>
        </p:txBody>
      </p:sp>
    </p:spTree>
    <p:extLst>
      <p:ext uri="{BB962C8B-B14F-4D97-AF65-F5344CB8AC3E}">
        <p14:creationId xmlns:p14="http://schemas.microsoft.com/office/powerpoint/2010/main" val="15669871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36</a:t>
            </a:fld>
            <a:endParaRPr lang="sv-SE" dirty="0"/>
          </a:p>
        </p:txBody>
      </p:sp>
    </p:spTree>
    <p:extLst>
      <p:ext uri="{BB962C8B-B14F-4D97-AF65-F5344CB8AC3E}">
        <p14:creationId xmlns:p14="http://schemas.microsoft.com/office/powerpoint/2010/main" val="18111639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37</a:t>
            </a:fld>
            <a:endParaRPr lang="sv-SE" dirty="0"/>
          </a:p>
        </p:txBody>
      </p:sp>
    </p:spTree>
    <p:extLst>
      <p:ext uri="{BB962C8B-B14F-4D97-AF65-F5344CB8AC3E}">
        <p14:creationId xmlns:p14="http://schemas.microsoft.com/office/powerpoint/2010/main" val="13687045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lvl="0" indent="-171450" fontAlgn="base">
              <a:buFont typeface="Arial" panose="020B0604020202020204" pitchFamily="34" charset="0"/>
              <a:buChar char="•"/>
            </a:pPr>
            <a:endParaRPr lang="sv-SE" sz="1200" b="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B5BB313B-E867-409A-B297-11B7A91DCD2E}" type="slidenum">
              <a:rPr lang="sv-SE" smtClean="0"/>
              <a:t>38</a:t>
            </a:fld>
            <a:endParaRPr lang="sv-SE" dirty="0"/>
          </a:p>
        </p:txBody>
      </p:sp>
    </p:spTree>
    <p:extLst>
      <p:ext uri="{BB962C8B-B14F-4D97-AF65-F5344CB8AC3E}">
        <p14:creationId xmlns:p14="http://schemas.microsoft.com/office/powerpoint/2010/main" val="1975454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39</a:t>
            </a:fld>
            <a:endParaRPr lang="sv-SE" dirty="0"/>
          </a:p>
        </p:txBody>
      </p:sp>
    </p:spTree>
    <p:extLst>
      <p:ext uri="{BB962C8B-B14F-4D97-AF65-F5344CB8AC3E}">
        <p14:creationId xmlns:p14="http://schemas.microsoft.com/office/powerpoint/2010/main" val="2749416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4</a:t>
            </a:fld>
            <a:endParaRPr lang="sv-SE"/>
          </a:p>
        </p:txBody>
      </p:sp>
    </p:spTree>
    <p:extLst>
      <p:ext uri="{BB962C8B-B14F-4D97-AF65-F5344CB8AC3E}">
        <p14:creationId xmlns:p14="http://schemas.microsoft.com/office/powerpoint/2010/main" val="15393911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 sz="1200" b="0" i="0" u="none" strike="noStrike"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40</a:t>
            </a:fld>
            <a:endParaRPr lang="sv-SE" dirty="0"/>
          </a:p>
        </p:txBody>
      </p:sp>
    </p:spTree>
    <p:extLst>
      <p:ext uri="{BB962C8B-B14F-4D97-AF65-F5344CB8AC3E}">
        <p14:creationId xmlns:p14="http://schemas.microsoft.com/office/powerpoint/2010/main" val="10964780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41</a:t>
            </a:fld>
            <a:endParaRPr lang="sv-SE" dirty="0"/>
          </a:p>
        </p:txBody>
      </p:sp>
    </p:spTree>
    <p:extLst>
      <p:ext uri="{BB962C8B-B14F-4D97-AF65-F5344CB8AC3E}">
        <p14:creationId xmlns:p14="http://schemas.microsoft.com/office/powerpoint/2010/main" val="23204616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42</a:t>
            </a:fld>
            <a:endParaRPr lang="sv-SE"/>
          </a:p>
        </p:txBody>
      </p:sp>
    </p:spTree>
    <p:extLst>
      <p:ext uri="{BB962C8B-B14F-4D97-AF65-F5344CB8AC3E}">
        <p14:creationId xmlns:p14="http://schemas.microsoft.com/office/powerpoint/2010/main" val="13236053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43</a:t>
            </a:fld>
            <a:endParaRPr lang="sv-SE"/>
          </a:p>
        </p:txBody>
      </p:sp>
    </p:spTree>
    <p:extLst>
      <p:ext uri="{BB962C8B-B14F-4D97-AF65-F5344CB8AC3E}">
        <p14:creationId xmlns:p14="http://schemas.microsoft.com/office/powerpoint/2010/main" val="20513439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44</a:t>
            </a:fld>
            <a:endParaRPr lang="sv-SE" dirty="0"/>
          </a:p>
        </p:txBody>
      </p:sp>
    </p:spTree>
    <p:extLst>
      <p:ext uri="{BB962C8B-B14F-4D97-AF65-F5344CB8AC3E}">
        <p14:creationId xmlns:p14="http://schemas.microsoft.com/office/powerpoint/2010/main" val="12234973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5BB313B-E867-409A-B297-11B7A91DCD2E}" type="slidenum">
              <a:rPr kumimoji="0" lang="sv-SE"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45</a:t>
            </a:fld>
            <a:endParaRPr kumimoji="0" lang="sv-SE"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717027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46</a:t>
            </a:fld>
            <a:endParaRPr lang="sv-SE"/>
          </a:p>
        </p:txBody>
      </p:sp>
    </p:spTree>
    <p:extLst>
      <p:ext uri="{BB962C8B-B14F-4D97-AF65-F5344CB8AC3E}">
        <p14:creationId xmlns:p14="http://schemas.microsoft.com/office/powerpoint/2010/main" val="14649938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47</a:t>
            </a:fld>
            <a:endParaRPr lang="sv-SE"/>
          </a:p>
        </p:txBody>
      </p:sp>
    </p:spTree>
    <p:extLst>
      <p:ext uri="{BB962C8B-B14F-4D97-AF65-F5344CB8AC3E}">
        <p14:creationId xmlns:p14="http://schemas.microsoft.com/office/powerpoint/2010/main" val="17557189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B5BB313B-E867-409A-B297-11B7A91DCD2E}" type="slidenum">
              <a:rPr lang="sv-SE" smtClean="0"/>
              <a:t>48</a:t>
            </a:fld>
            <a:endParaRPr lang="sv-SE"/>
          </a:p>
        </p:txBody>
      </p:sp>
    </p:spTree>
    <p:extLst>
      <p:ext uri="{BB962C8B-B14F-4D97-AF65-F5344CB8AC3E}">
        <p14:creationId xmlns:p14="http://schemas.microsoft.com/office/powerpoint/2010/main" val="31534060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49</a:t>
            </a:fld>
            <a:endParaRPr lang="sv-SE" dirty="0"/>
          </a:p>
        </p:txBody>
      </p:sp>
    </p:spTree>
    <p:extLst>
      <p:ext uri="{BB962C8B-B14F-4D97-AF65-F5344CB8AC3E}">
        <p14:creationId xmlns:p14="http://schemas.microsoft.com/office/powerpoint/2010/main" val="3380973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5</a:t>
            </a:fld>
            <a:endParaRPr lang="sv-SE"/>
          </a:p>
        </p:txBody>
      </p:sp>
    </p:spTree>
    <p:extLst>
      <p:ext uri="{BB962C8B-B14F-4D97-AF65-F5344CB8AC3E}">
        <p14:creationId xmlns:p14="http://schemas.microsoft.com/office/powerpoint/2010/main" val="35009096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50</a:t>
            </a:fld>
            <a:endParaRPr lang="sv-SE"/>
          </a:p>
        </p:txBody>
      </p:sp>
    </p:spTree>
    <p:extLst>
      <p:ext uri="{BB962C8B-B14F-4D97-AF65-F5344CB8AC3E}">
        <p14:creationId xmlns:p14="http://schemas.microsoft.com/office/powerpoint/2010/main" val="21625399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rtl="0">
              <a:buFontTx/>
              <a:buChar char="-"/>
            </a:pPr>
            <a:endParaRPr lang="en-US"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51</a:t>
            </a:fld>
            <a:endParaRPr lang="sv-SE"/>
          </a:p>
        </p:txBody>
      </p:sp>
    </p:spTree>
    <p:extLst>
      <p:ext uri="{BB962C8B-B14F-4D97-AF65-F5344CB8AC3E}">
        <p14:creationId xmlns:p14="http://schemas.microsoft.com/office/powerpoint/2010/main" val="803576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rtl="0">
              <a:buFontTx/>
              <a:buChar char="-"/>
            </a:pPr>
            <a:endParaRPr lang="en-US"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52</a:t>
            </a:fld>
            <a:endParaRPr lang="sv-SE"/>
          </a:p>
        </p:txBody>
      </p:sp>
    </p:spTree>
    <p:extLst>
      <p:ext uri="{BB962C8B-B14F-4D97-AF65-F5344CB8AC3E}">
        <p14:creationId xmlns:p14="http://schemas.microsoft.com/office/powerpoint/2010/main" val="22724533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53</a:t>
            </a:fld>
            <a:endParaRPr lang="sv-SE" dirty="0"/>
          </a:p>
        </p:txBody>
      </p:sp>
    </p:spTree>
    <p:extLst>
      <p:ext uri="{BB962C8B-B14F-4D97-AF65-F5344CB8AC3E}">
        <p14:creationId xmlns:p14="http://schemas.microsoft.com/office/powerpoint/2010/main" val="20678678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en-US" dirty="0">
              <a:cs typeface="Calibri"/>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54</a:t>
            </a:fld>
            <a:endParaRPr lang="sv-SE"/>
          </a:p>
        </p:txBody>
      </p:sp>
    </p:spTree>
    <p:extLst>
      <p:ext uri="{BB962C8B-B14F-4D97-AF65-F5344CB8AC3E}">
        <p14:creationId xmlns:p14="http://schemas.microsoft.com/office/powerpoint/2010/main" val="34729764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55</a:t>
            </a:fld>
            <a:endParaRPr lang="sv-SE" dirty="0"/>
          </a:p>
        </p:txBody>
      </p:sp>
    </p:spTree>
    <p:extLst>
      <p:ext uri="{BB962C8B-B14F-4D97-AF65-F5344CB8AC3E}">
        <p14:creationId xmlns:p14="http://schemas.microsoft.com/office/powerpoint/2010/main" val="34699534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56</a:t>
            </a:fld>
            <a:endParaRPr lang="sv-SE" dirty="0"/>
          </a:p>
        </p:txBody>
      </p:sp>
    </p:spTree>
    <p:extLst>
      <p:ext uri="{BB962C8B-B14F-4D97-AF65-F5344CB8AC3E}">
        <p14:creationId xmlns:p14="http://schemas.microsoft.com/office/powerpoint/2010/main" val="40656725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57</a:t>
            </a:fld>
            <a:endParaRPr lang="sv-SE" dirty="0"/>
          </a:p>
        </p:txBody>
      </p:sp>
    </p:spTree>
    <p:extLst>
      <p:ext uri="{BB962C8B-B14F-4D97-AF65-F5344CB8AC3E}">
        <p14:creationId xmlns:p14="http://schemas.microsoft.com/office/powerpoint/2010/main" val="15603580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58</a:t>
            </a:fld>
            <a:endParaRPr lang="sv-SE" dirty="0"/>
          </a:p>
        </p:txBody>
      </p:sp>
    </p:spTree>
    <p:extLst>
      <p:ext uri="{BB962C8B-B14F-4D97-AF65-F5344CB8AC3E}">
        <p14:creationId xmlns:p14="http://schemas.microsoft.com/office/powerpoint/2010/main" val="4892657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59</a:t>
            </a:fld>
            <a:endParaRPr lang="sv-SE" dirty="0"/>
          </a:p>
        </p:txBody>
      </p:sp>
    </p:spTree>
    <p:extLst>
      <p:ext uri="{BB962C8B-B14F-4D97-AF65-F5344CB8AC3E}">
        <p14:creationId xmlns:p14="http://schemas.microsoft.com/office/powerpoint/2010/main" val="3229876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6</a:t>
            </a:fld>
            <a:endParaRPr lang="sv-SE"/>
          </a:p>
        </p:txBody>
      </p:sp>
    </p:spTree>
    <p:extLst>
      <p:ext uri="{BB962C8B-B14F-4D97-AF65-F5344CB8AC3E}">
        <p14:creationId xmlns:p14="http://schemas.microsoft.com/office/powerpoint/2010/main" val="96924562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60</a:t>
            </a:fld>
            <a:endParaRPr lang="sv-SE"/>
          </a:p>
        </p:txBody>
      </p:sp>
    </p:spTree>
    <p:extLst>
      <p:ext uri="{BB962C8B-B14F-4D97-AF65-F5344CB8AC3E}">
        <p14:creationId xmlns:p14="http://schemas.microsoft.com/office/powerpoint/2010/main" val="20231054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rtl="0">
              <a:buFontTx/>
              <a:buChar char="-"/>
            </a:pPr>
            <a:endParaRPr lang="en-US"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61</a:t>
            </a:fld>
            <a:endParaRPr lang="sv-SE"/>
          </a:p>
        </p:txBody>
      </p:sp>
    </p:spTree>
    <p:extLst>
      <p:ext uri="{BB962C8B-B14F-4D97-AF65-F5344CB8AC3E}">
        <p14:creationId xmlns:p14="http://schemas.microsoft.com/office/powerpoint/2010/main" val="29750864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62</a:t>
            </a:fld>
            <a:endParaRPr lang="sv-SE"/>
          </a:p>
        </p:txBody>
      </p:sp>
    </p:spTree>
    <p:extLst>
      <p:ext uri="{BB962C8B-B14F-4D97-AF65-F5344CB8AC3E}">
        <p14:creationId xmlns:p14="http://schemas.microsoft.com/office/powerpoint/2010/main" val="20887429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63</a:t>
            </a:fld>
            <a:endParaRPr lang="sv-SE"/>
          </a:p>
        </p:txBody>
      </p:sp>
    </p:spTree>
    <p:extLst>
      <p:ext uri="{BB962C8B-B14F-4D97-AF65-F5344CB8AC3E}">
        <p14:creationId xmlns:p14="http://schemas.microsoft.com/office/powerpoint/2010/main" val="29799383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64</a:t>
            </a:fld>
            <a:endParaRPr lang="sv-SE"/>
          </a:p>
        </p:txBody>
      </p:sp>
    </p:spTree>
    <p:extLst>
      <p:ext uri="{BB962C8B-B14F-4D97-AF65-F5344CB8AC3E}">
        <p14:creationId xmlns:p14="http://schemas.microsoft.com/office/powerpoint/2010/main" val="2377711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65</a:t>
            </a:fld>
            <a:endParaRPr lang="sv-SE"/>
          </a:p>
        </p:txBody>
      </p:sp>
    </p:spTree>
    <p:extLst>
      <p:ext uri="{BB962C8B-B14F-4D97-AF65-F5344CB8AC3E}">
        <p14:creationId xmlns:p14="http://schemas.microsoft.com/office/powerpoint/2010/main" val="15913071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66</a:t>
            </a:fld>
            <a:endParaRPr lang="sv-SE" dirty="0"/>
          </a:p>
        </p:txBody>
      </p:sp>
    </p:spTree>
    <p:extLst>
      <p:ext uri="{BB962C8B-B14F-4D97-AF65-F5344CB8AC3E}">
        <p14:creationId xmlns:p14="http://schemas.microsoft.com/office/powerpoint/2010/main" val="33983851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67</a:t>
            </a:fld>
            <a:endParaRPr lang="sv-SE"/>
          </a:p>
        </p:txBody>
      </p:sp>
    </p:spTree>
    <p:extLst>
      <p:ext uri="{BB962C8B-B14F-4D97-AF65-F5344CB8AC3E}">
        <p14:creationId xmlns:p14="http://schemas.microsoft.com/office/powerpoint/2010/main" val="1052335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B5BB313B-E867-409A-B297-11B7A91DCD2E}" type="slidenum">
              <a:rPr lang="sv-SE" smtClean="0"/>
              <a:t>68</a:t>
            </a:fld>
            <a:endParaRPr lang="sv-SE"/>
          </a:p>
        </p:txBody>
      </p:sp>
    </p:spTree>
    <p:extLst>
      <p:ext uri="{BB962C8B-B14F-4D97-AF65-F5344CB8AC3E}">
        <p14:creationId xmlns:p14="http://schemas.microsoft.com/office/powerpoint/2010/main" val="39716660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69</a:t>
            </a:fld>
            <a:endParaRPr lang="sv-SE"/>
          </a:p>
        </p:txBody>
      </p:sp>
    </p:spTree>
    <p:extLst>
      <p:ext uri="{BB962C8B-B14F-4D97-AF65-F5344CB8AC3E}">
        <p14:creationId xmlns:p14="http://schemas.microsoft.com/office/powerpoint/2010/main" val="2155523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7</a:t>
            </a:fld>
            <a:endParaRPr lang="sv-SE"/>
          </a:p>
        </p:txBody>
      </p:sp>
    </p:spTree>
    <p:extLst>
      <p:ext uri="{BB962C8B-B14F-4D97-AF65-F5344CB8AC3E}">
        <p14:creationId xmlns:p14="http://schemas.microsoft.com/office/powerpoint/2010/main" val="177286011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70</a:t>
            </a:fld>
            <a:endParaRPr lang="sv-SE"/>
          </a:p>
        </p:txBody>
      </p:sp>
    </p:spTree>
    <p:extLst>
      <p:ext uri="{BB962C8B-B14F-4D97-AF65-F5344CB8AC3E}">
        <p14:creationId xmlns:p14="http://schemas.microsoft.com/office/powerpoint/2010/main" val="32992983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71</a:t>
            </a:fld>
            <a:endParaRPr lang="sv-SE"/>
          </a:p>
        </p:txBody>
      </p:sp>
    </p:spTree>
    <p:extLst>
      <p:ext uri="{BB962C8B-B14F-4D97-AF65-F5344CB8AC3E}">
        <p14:creationId xmlns:p14="http://schemas.microsoft.com/office/powerpoint/2010/main" val="227344254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72</a:t>
            </a:fld>
            <a:endParaRPr lang="sv-SE"/>
          </a:p>
        </p:txBody>
      </p:sp>
    </p:spTree>
    <p:extLst>
      <p:ext uri="{BB962C8B-B14F-4D97-AF65-F5344CB8AC3E}">
        <p14:creationId xmlns:p14="http://schemas.microsoft.com/office/powerpoint/2010/main" val="9106298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73</a:t>
            </a:fld>
            <a:endParaRPr lang="sv-SE"/>
          </a:p>
        </p:txBody>
      </p:sp>
    </p:spTree>
    <p:extLst>
      <p:ext uri="{BB962C8B-B14F-4D97-AF65-F5344CB8AC3E}">
        <p14:creationId xmlns:p14="http://schemas.microsoft.com/office/powerpoint/2010/main" val="174558405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a:endParaRPr lang="en-US"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74</a:t>
            </a:fld>
            <a:endParaRPr lang="sv-SE"/>
          </a:p>
        </p:txBody>
      </p:sp>
    </p:spTree>
    <p:extLst>
      <p:ext uri="{BB962C8B-B14F-4D97-AF65-F5344CB8AC3E}">
        <p14:creationId xmlns:p14="http://schemas.microsoft.com/office/powerpoint/2010/main" val="23418364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75</a:t>
            </a:fld>
            <a:endParaRPr lang="sv-SE"/>
          </a:p>
        </p:txBody>
      </p:sp>
    </p:spTree>
    <p:extLst>
      <p:ext uri="{BB962C8B-B14F-4D97-AF65-F5344CB8AC3E}">
        <p14:creationId xmlns:p14="http://schemas.microsoft.com/office/powerpoint/2010/main" val="421911540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76</a:t>
            </a:fld>
            <a:endParaRPr lang="sv-SE" dirty="0"/>
          </a:p>
        </p:txBody>
      </p:sp>
    </p:spTree>
    <p:extLst>
      <p:ext uri="{BB962C8B-B14F-4D97-AF65-F5344CB8AC3E}">
        <p14:creationId xmlns:p14="http://schemas.microsoft.com/office/powerpoint/2010/main" val="178815652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B313B-E867-409A-B297-11B7A91DCD2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62878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B313B-E867-409A-B297-11B7A91DCD2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571829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79</a:t>
            </a:fld>
            <a:endParaRPr lang="sv-SE" dirty="0"/>
          </a:p>
        </p:txBody>
      </p:sp>
    </p:spTree>
    <p:extLst>
      <p:ext uri="{BB962C8B-B14F-4D97-AF65-F5344CB8AC3E}">
        <p14:creationId xmlns:p14="http://schemas.microsoft.com/office/powerpoint/2010/main" val="3012593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8</a:t>
            </a:fld>
            <a:endParaRPr lang="sv-SE"/>
          </a:p>
        </p:txBody>
      </p:sp>
    </p:spTree>
    <p:extLst>
      <p:ext uri="{BB962C8B-B14F-4D97-AF65-F5344CB8AC3E}">
        <p14:creationId xmlns:p14="http://schemas.microsoft.com/office/powerpoint/2010/main" val="12291929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80</a:t>
            </a:fld>
            <a:endParaRPr lang="sv-SE" dirty="0"/>
          </a:p>
        </p:txBody>
      </p:sp>
    </p:spTree>
    <p:extLst>
      <p:ext uri="{BB962C8B-B14F-4D97-AF65-F5344CB8AC3E}">
        <p14:creationId xmlns:p14="http://schemas.microsoft.com/office/powerpoint/2010/main" val="155212234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81</a:t>
            </a:fld>
            <a:endParaRPr lang="sv-SE" dirty="0"/>
          </a:p>
        </p:txBody>
      </p:sp>
    </p:spTree>
    <p:extLst>
      <p:ext uri="{BB962C8B-B14F-4D97-AF65-F5344CB8AC3E}">
        <p14:creationId xmlns:p14="http://schemas.microsoft.com/office/powerpoint/2010/main" val="21183705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82</a:t>
            </a:fld>
            <a:endParaRPr lang="sv-SE"/>
          </a:p>
        </p:txBody>
      </p:sp>
    </p:spTree>
    <p:extLst>
      <p:ext uri="{BB962C8B-B14F-4D97-AF65-F5344CB8AC3E}">
        <p14:creationId xmlns:p14="http://schemas.microsoft.com/office/powerpoint/2010/main" val="253362726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83</a:t>
            </a:fld>
            <a:endParaRPr lang="sv-SE" dirty="0"/>
          </a:p>
        </p:txBody>
      </p:sp>
    </p:spTree>
    <p:extLst>
      <p:ext uri="{BB962C8B-B14F-4D97-AF65-F5344CB8AC3E}">
        <p14:creationId xmlns:p14="http://schemas.microsoft.com/office/powerpoint/2010/main" val="241382620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84</a:t>
            </a:fld>
            <a:endParaRPr lang="sv-SE"/>
          </a:p>
        </p:txBody>
      </p:sp>
    </p:spTree>
    <p:extLst>
      <p:ext uri="{BB962C8B-B14F-4D97-AF65-F5344CB8AC3E}">
        <p14:creationId xmlns:p14="http://schemas.microsoft.com/office/powerpoint/2010/main" val="17744416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85</a:t>
            </a:fld>
            <a:endParaRPr lang="sv-SE"/>
          </a:p>
        </p:txBody>
      </p:sp>
    </p:spTree>
    <p:extLst>
      <p:ext uri="{BB962C8B-B14F-4D97-AF65-F5344CB8AC3E}">
        <p14:creationId xmlns:p14="http://schemas.microsoft.com/office/powerpoint/2010/main" val="96409119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BB313B-E867-409A-B297-11B7A91DCD2E}" type="slidenum">
              <a:rPr lang="sv-SE" smtClean="0"/>
              <a:t>86</a:t>
            </a:fld>
            <a:endParaRPr lang="sv-SE"/>
          </a:p>
        </p:txBody>
      </p:sp>
    </p:spTree>
    <p:extLst>
      <p:ext uri="{BB962C8B-B14F-4D97-AF65-F5344CB8AC3E}">
        <p14:creationId xmlns:p14="http://schemas.microsoft.com/office/powerpoint/2010/main" val="88267784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87</a:t>
            </a:fld>
            <a:endParaRPr lang="sv-SE" dirty="0"/>
          </a:p>
        </p:txBody>
      </p:sp>
    </p:spTree>
    <p:extLst>
      <p:ext uri="{BB962C8B-B14F-4D97-AF65-F5344CB8AC3E}">
        <p14:creationId xmlns:p14="http://schemas.microsoft.com/office/powerpoint/2010/main" val="153294950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88</a:t>
            </a:fld>
            <a:endParaRPr lang="sv-SE" dirty="0"/>
          </a:p>
        </p:txBody>
      </p:sp>
    </p:spTree>
    <p:extLst>
      <p:ext uri="{BB962C8B-B14F-4D97-AF65-F5344CB8AC3E}">
        <p14:creationId xmlns:p14="http://schemas.microsoft.com/office/powerpoint/2010/main" val="39976820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89</a:t>
            </a:fld>
            <a:endParaRPr lang="sv-SE" dirty="0"/>
          </a:p>
        </p:txBody>
      </p:sp>
    </p:spTree>
    <p:extLst>
      <p:ext uri="{BB962C8B-B14F-4D97-AF65-F5344CB8AC3E}">
        <p14:creationId xmlns:p14="http://schemas.microsoft.com/office/powerpoint/2010/main" val="4075178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a:p>
        </p:txBody>
      </p:sp>
      <p:sp>
        <p:nvSpPr>
          <p:cNvPr id="4" name="Platshållare för bildnummer 3"/>
          <p:cNvSpPr>
            <a:spLocks noGrp="1"/>
          </p:cNvSpPr>
          <p:nvPr>
            <p:ph type="sldNum" sz="quarter" idx="10"/>
          </p:nvPr>
        </p:nvSpPr>
        <p:spPr/>
        <p:txBody>
          <a:bodyPr/>
          <a:lstStyle/>
          <a:p>
            <a:fld id="{AC3A0F92-43A0-2947-ACF5-01735E15A11F}" type="slidenum">
              <a:rPr lang="sv-SE" smtClean="0"/>
              <a:t>9</a:t>
            </a:fld>
            <a:endParaRPr lang="sv-SE"/>
          </a:p>
        </p:txBody>
      </p:sp>
    </p:spTree>
    <p:extLst>
      <p:ext uri="{BB962C8B-B14F-4D97-AF65-F5344CB8AC3E}">
        <p14:creationId xmlns:p14="http://schemas.microsoft.com/office/powerpoint/2010/main" val="9763724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90</a:t>
            </a:fld>
            <a:endParaRPr lang="sv-SE"/>
          </a:p>
        </p:txBody>
      </p:sp>
    </p:spTree>
    <p:extLst>
      <p:ext uri="{BB962C8B-B14F-4D97-AF65-F5344CB8AC3E}">
        <p14:creationId xmlns:p14="http://schemas.microsoft.com/office/powerpoint/2010/main" val="74010700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91</a:t>
            </a:fld>
            <a:endParaRPr lang="sv-SE"/>
          </a:p>
        </p:txBody>
      </p:sp>
    </p:spTree>
    <p:extLst>
      <p:ext uri="{BB962C8B-B14F-4D97-AF65-F5344CB8AC3E}">
        <p14:creationId xmlns:p14="http://schemas.microsoft.com/office/powerpoint/2010/main" val="64601691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92</a:t>
            </a:fld>
            <a:endParaRPr lang="sv-SE"/>
          </a:p>
        </p:txBody>
      </p:sp>
    </p:spTree>
    <p:extLst>
      <p:ext uri="{BB962C8B-B14F-4D97-AF65-F5344CB8AC3E}">
        <p14:creationId xmlns:p14="http://schemas.microsoft.com/office/powerpoint/2010/main" val="376368239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93</a:t>
            </a:fld>
            <a:endParaRPr lang="sv-SE" dirty="0"/>
          </a:p>
        </p:txBody>
      </p:sp>
    </p:spTree>
    <p:extLst>
      <p:ext uri="{BB962C8B-B14F-4D97-AF65-F5344CB8AC3E}">
        <p14:creationId xmlns:p14="http://schemas.microsoft.com/office/powerpoint/2010/main" val="363154982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94</a:t>
            </a:fld>
            <a:endParaRPr lang="sv-SE" dirty="0"/>
          </a:p>
        </p:txBody>
      </p:sp>
    </p:spTree>
    <p:extLst>
      <p:ext uri="{BB962C8B-B14F-4D97-AF65-F5344CB8AC3E}">
        <p14:creationId xmlns:p14="http://schemas.microsoft.com/office/powerpoint/2010/main" val="245466441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B313B-E867-409A-B297-11B7A91DCD2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sv-S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041930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96</a:t>
            </a:fld>
            <a:endParaRPr lang="sv-SE" dirty="0"/>
          </a:p>
        </p:txBody>
      </p:sp>
    </p:spTree>
    <p:extLst>
      <p:ext uri="{BB962C8B-B14F-4D97-AF65-F5344CB8AC3E}">
        <p14:creationId xmlns:p14="http://schemas.microsoft.com/office/powerpoint/2010/main" val="232827010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97</a:t>
            </a:fld>
            <a:endParaRPr lang="sv-SE" dirty="0"/>
          </a:p>
        </p:txBody>
      </p:sp>
    </p:spTree>
    <p:extLst>
      <p:ext uri="{BB962C8B-B14F-4D97-AF65-F5344CB8AC3E}">
        <p14:creationId xmlns:p14="http://schemas.microsoft.com/office/powerpoint/2010/main" val="276753160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5BB313B-E867-409A-B297-11B7A91DCD2E}" type="slidenum">
              <a:rPr lang="sv-SE" smtClean="0"/>
              <a:t>98</a:t>
            </a:fld>
            <a:endParaRPr lang="sv-SE"/>
          </a:p>
        </p:txBody>
      </p:sp>
    </p:spTree>
    <p:extLst>
      <p:ext uri="{BB962C8B-B14F-4D97-AF65-F5344CB8AC3E}">
        <p14:creationId xmlns:p14="http://schemas.microsoft.com/office/powerpoint/2010/main" val="13111266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5BB313B-E867-409A-B297-11B7A91DCD2E}" type="slidenum">
              <a:rPr lang="sv-SE" smtClean="0"/>
              <a:t>99</a:t>
            </a:fld>
            <a:endParaRPr lang="sv-SE"/>
          </a:p>
        </p:txBody>
      </p:sp>
    </p:spTree>
    <p:extLst>
      <p:ext uri="{BB962C8B-B14F-4D97-AF65-F5344CB8AC3E}">
        <p14:creationId xmlns:p14="http://schemas.microsoft.com/office/powerpoint/2010/main" val="1611941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_layout">
    <p:spTree>
      <p:nvGrpSpPr>
        <p:cNvPr id="1" name=""/>
        <p:cNvGrpSpPr/>
        <p:nvPr/>
      </p:nvGrpSpPr>
      <p:grpSpPr>
        <a:xfrm>
          <a:off x="0" y="0"/>
          <a:ext cx="0" cy="0"/>
          <a:chOff x="0" y="0"/>
          <a:chExt cx="0" cy="0"/>
        </a:xfrm>
      </p:grpSpPr>
      <p:sp>
        <p:nvSpPr>
          <p:cNvPr id="2" name="Title 1"/>
          <p:cNvSpPr>
            <a:spLocks noGrp="1"/>
          </p:cNvSpPr>
          <p:nvPr>
            <p:ph type="title"/>
          </p:nvPr>
        </p:nvSpPr>
        <p:spPr>
          <a:xfrm>
            <a:off x="683568" y="2355726"/>
            <a:ext cx="5375350" cy="1267458"/>
          </a:xfrm>
          <a:prstGeom prst="rect">
            <a:avLst/>
          </a:prstGeom>
          <a:noFill/>
        </p:spPr>
        <p:txBody>
          <a:bodyPr wrap="square" lIns="0" tIns="0" rIns="0" bIns="0">
            <a:spAutoFit/>
          </a:bodyPr>
          <a:lstStyle>
            <a:lvl1pPr>
              <a:defRPr sz="4000"/>
            </a:lvl1pPr>
          </a:lstStyle>
          <a:p>
            <a:r>
              <a:rPr lang="sv-SE"/>
              <a:t>Klicka här för att ändra mall för rubrikformat</a:t>
            </a:r>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11" name="Text Placeholder 10"/>
          <p:cNvSpPr>
            <a:spLocks noGrp="1"/>
          </p:cNvSpPr>
          <p:nvPr>
            <p:ph type="body" sz="quarter" idx="13" hasCustomPrompt="1"/>
          </p:nvPr>
        </p:nvSpPr>
        <p:spPr>
          <a:xfrm>
            <a:off x="683568" y="3723878"/>
            <a:ext cx="4536504" cy="812530"/>
          </a:xfrm>
          <a:prstGeom prst="rect">
            <a:avLst/>
          </a:prstGeom>
        </p:spPr>
        <p:txBody>
          <a:bodyPr lIns="0" r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100" kern="1200">
                <a:solidFill>
                  <a:schemeClr val="bg1"/>
                </a:solidFill>
                <a:latin typeface="Century Gothic" panose="020B0502020202020204" pitchFamily="34" charset="0"/>
                <a:ea typeface="+mn-ea"/>
                <a:cs typeface="+mn-cs"/>
              </a:defRPr>
            </a:lvl1pPr>
            <a:lvl2pPr marL="914400" indent="-457200">
              <a:buFont typeface="Arial" panose="020B0604020202020204" pitchFamily="34" charset="0"/>
              <a:buChar char="•"/>
              <a:defRPr sz="2000">
                <a:solidFill>
                  <a:schemeClr val="bg1"/>
                </a:solidFill>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sv-SE"/>
              <a:t>Klicka här för att ändra text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sv-SE"/>
              <a:t>Klicka här för att ändra text</a:t>
            </a:r>
          </a:p>
        </p:txBody>
      </p:sp>
    </p:spTree>
    <p:extLst>
      <p:ext uri="{BB962C8B-B14F-4D97-AF65-F5344CB8AC3E}">
        <p14:creationId xmlns:p14="http://schemas.microsoft.com/office/powerpoint/2010/main" val="4007732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9" name="Picture Placeholder 7">
            <a:extLst>
              <a:ext uri="{FF2B5EF4-FFF2-40B4-BE49-F238E27FC236}">
                <a16:creationId xmlns:a16="http://schemas.microsoft.com/office/drawing/2014/main" id="{971B8728-A629-154F-8C11-89EA60917100}"/>
              </a:ext>
            </a:extLst>
          </p:cNvPr>
          <p:cNvSpPr>
            <a:spLocks noGrp="1"/>
          </p:cNvSpPr>
          <p:nvPr>
            <p:ph type="pic" sz="quarter" idx="13"/>
          </p:nvPr>
        </p:nvSpPr>
        <p:spPr>
          <a:xfrm>
            <a:off x="2832265" y="1470504"/>
            <a:ext cx="3827967" cy="2552174"/>
          </a:xfrm>
        </p:spPr>
        <p:txBody>
          <a:bodyPr/>
          <a:lstStyle/>
          <a:p>
            <a:endParaRPr lang="sv-SE"/>
          </a:p>
        </p:txBody>
      </p:sp>
      <p:sp>
        <p:nvSpPr>
          <p:cNvPr id="11" name="Text Placeholder 9">
            <a:extLst>
              <a:ext uri="{FF2B5EF4-FFF2-40B4-BE49-F238E27FC236}">
                <a16:creationId xmlns:a16="http://schemas.microsoft.com/office/drawing/2014/main" id="{173AF04A-F2C2-374D-8EA9-45B2DD3CCFC2}"/>
              </a:ext>
            </a:extLst>
          </p:cNvPr>
          <p:cNvSpPr>
            <a:spLocks noGrp="1"/>
          </p:cNvSpPr>
          <p:nvPr>
            <p:ph type="body" sz="quarter" idx="14"/>
          </p:nvPr>
        </p:nvSpPr>
        <p:spPr>
          <a:xfrm>
            <a:off x="2555776" y="4197602"/>
            <a:ext cx="4369786" cy="369332"/>
          </a:xfrm>
        </p:spPr>
        <p:txBody>
          <a:bodyPr/>
          <a:lstStyle>
            <a:lvl1pPr marL="0" indent="0" algn="ctr">
              <a:buNone/>
              <a:defRPr lang="en-US" sz="2400" kern="120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bbl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6" name="Text Placeholder 15"/>
          <p:cNvSpPr>
            <a:spLocks noGrp="1"/>
          </p:cNvSpPr>
          <p:nvPr>
            <p:ph type="body" sz="quarter" idx="17"/>
          </p:nvPr>
        </p:nvSpPr>
        <p:spPr>
          <a:xfrm>
            <a:off x="3347864" y="1563638"/>
            <a:ext cx="4860000" cy="713863"/>
          </a:xfrm>
          <a:prstGeom prst="roundRect">
            <a:avLst>
              <a:gd name="adj" fmla="val 48316"/>
            </a:avLst>
          </a:prstGeom>
          <a:solidFill>
            <a:schemeClr val="accent4">
              <a:alpha val="71000"/>
            </a:schemeClr>
          </a:solidFill>
        </p:spPr>
        <p:txBody>
          <a:bodyPr vert="horz" wrap="none" lIns="108000" tIns="72000" rIns="108000" bIns="72000" rtlCol="0" anchor="ctr" anchorCtr="0">
            <a:spAutoFit/>
          </a:bodyPr>
          <a:lstStyle>
            <a:lvl1pPr marL="0" indent="0" algn="ctr">
              <a:buNone/>
              <a:defRPr lang="en-US" dirty="0" smtClean="0"/>
            </a:lvl1pPr>
          </a:lstStyle>
          <a:p>
            <a:pPr marL="0" lvl="0" algn="ctr"/>
            <a:r>
              <a:rPr lang="en-US"/>
              <a:t>Click to edit Master text styles</a:t>
            </a:r>
          </a:p>
        </p:txBody>
      </p:sp>
      <p:sp>
        <p:nvSpPr>
          <p:cNvPr id="18" name="Text Placeholder 17"/>
          <p:cNvSpPr>
            <a:spLocks noGrp="1"/>
          </p:cNvSpPr>
          <p:nvPr>
            <p:ph type="body" sz="quarter" idx="18"/>
          </p:nvPr>
        </p:nvSpPr>
        <p:spPr>
          <a:xfrm>
            <a:off x="288064" y="2132235"/>
            <a:ext cx="4860000" cy="723819"/>
          </a:xfrm>
          <a:prstGeom prst="roundRect">
            <a:avLst>
              <a:gd name="adj" fmla="val 50000"/>
            </a:avLst>
          </a:prstGeom>
          <a:solidFill>
            <a:schemeClr val="accent2">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0" name="Text Placeholder 19"/>
          <p:cNvSpPr>
            <a:spLocks noGrp="1"/>
          </p:cNvSpPr>
          <p:nvPr>
            <p:ph type="body" sz="quarter" idx="19"/>
          </p:nvPr>
        </p:nvSpPr>
        <p:spPr>
          <a:xfrm>
            <a:off x="4032480" y="2710788"/>
            <a:ext cx="4860000" cy="723819"/>
          </a:xfrm>
          <a:prstGeom prst="roundRect">
            <a:avLst>
              <a:gd name="adj" fmla="val 50000"/>
            </a:avLst>
          </a:prstGeom>
          <a:solidFill>
            <a:schemeClr val="accent5">
              <a:alpha val="58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2" name="Text Placeholder 21"/>
          <p:cNvSpPr>
            <a:spLocks noGrp="1"/>
          </p:cNvSpPr>
          <p:nvPr>
            <p:ph type="body" sz="quarter" idx="20"/>
          </p:nvPr>
        </p:nvSpPr>
        <p:spPr>
          <a:xfrm>
            <a:off x="1259632" y="3289341"/>
            <a:ext cx="4860000" cy="723819"/>
          </a:xfrm>
          <a:prstGeom prst="roundRect">
            <a:avLst>
              <a:gd name="adj" fmla="val 50000"/>
            </a:avLst>
          </a:prstGeom>
          <a:solidFill>
            <a:schemeClr val="accent3">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4" name="Text Placeholder 23"/>
          <p:cNvSpPr>
            <a:spLocks noGrp="1"/>
          </p:cNvSpPr>
          <p:nvPr>
            <p:ph type="body" sz="quarter" idx="21"/>
          </p:nvPr>
        </p:nvSpPr>
        <p:spPr>
          <a:xfrm>
            <a:off x="3203848" y="3867894"/>
            <a:ext cx="4860000" cy="723819"/>
          </a:xfrm>
          <a:prstGeom prst="roundRect">
            <a:avLst>
              <a:gd name="adj" fmla="val 50000"/>
            </a:avLst>
          </a:prstGeom>
          <a:solidFill>
            <a:schemeClr val="accent1">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Header_subheader_mini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2000"/>
            <a:ext cx="5400000" cy="2931958"/>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sz="2000"/>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7" name="Text Placeholder 25">
            <a:extLst>
              <a:ext uri="{FF2B5EF4-FFF2-40B4-BE49-F238E27FC236}">
                <a16:creationId xmlns:a16="http://schemas.microsoft.com/office/drawing/2014/main" id="{BD2CA380-61DD-1344-BE8A-A433AF00AC8E}"/>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2057995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HeaderBigHeader_subheader_miniheader_bullet_pic_landscap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1999"/>
            <a:ext cx="4320024" cy="3075975"/>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5364163" y="1511300"/>
            <a:ext cx="3779837" cy="2644775"/>
          </a:xfrm>
        </p:spPr>
        <p:txBody>
          <a:bodyPr/>
          <a:lstStyle/>
          <a:p>
            <a:endParaRPr lang="sv-SE"/>
          </a:p>
        </p:txBody>
      </p:sp>
      <p:sp>
        <p:nvSpPr>
          <p:cNvPr id="9" name="Text Placeholder 25">
            <a:extLst>
              <a:ext uri="{FF2B5EF4-FFF2-40B4-BE49-F238E27FC236}">
                <a16:creationId xmlns:a16="http://schemas.microsoft.com/office/drawing/2014/main" id="{6B14D472-5723-6742-A2FD-F64A14D48B67}"/>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3789286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Header_miniheader_bullet_pic_portrait_">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1999"/>
            <a:ext cx="5400000" cy="3075975"/>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6516688" y="1511300"/>
            <a:ext cx="2627312" cy="2894013"/>
          </a:xfrm>
        </p:spPr>
        <p:txBody>
          <a:bodyPr/>
          <a:lstStyle/>
          <a:p>
            <a:endParaRPr lang="sv-SE"/>
          </a:p>
        </p:txBody>
      </p:sp>
      <p:sp>
        <p:nvSpPr>
          <p:cNvPr id="9" name="Text Placeholder 25">
            <a:extLst>
              <a:ext uri="{FF2B5EF4-FFF2-40B4-BE49-F238E27FC236}">
                <a16:creationId xmlns:a16="http://schemas.microsoft.com/office/drawing/2014/main" id="{026DFF40-4B18-524D-9D3E-A04851F97036}"/>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175655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igHeader_subheader_mini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cxnSp>
        <p:nvCxnSpPr>
          <p:cNvPr id="13" name="Straight Connector 12"/>
          <p:cNvCxnSpPr/>
          <p:nvPr userDrawn="1"/>
        </p:nvCxnSpPr>
        <p:spPr>
          <a:xfrm>
            <a:off x="6300192" y="1563638"/>
            <a:ext cx="230425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Text Placeholder 29"/>
          <p:cNvSpPr>
            <a:spLocks noGrp="1"/>
          </p:cNvSpPr>
          <p:nvPr>
            <p:ph type="body" sz="quarter" idx="19" hasCustomPrompt="1"/>
          </p:nvPr>
        </p:nvSpPr>
        <p:spPr>
          <a:xfrm>
            <a:off x="467544" y="1635646"/>
            <a:ext cx="5400000" cy="2880320"/>
          </a:xfrm>
        </p:spPr>
        <p:txBody>
          <a:bodyPr/>
          <a:lstStyle>
            <a:lvl1pPr>
              <a:spcBef>
                <a:spcPts val="576"/>
              </a:spcBef>
              <a:spcAft>
                <a:spcPts val="0"/>
              </a:spcAft>
              <a:defRPr lang="en-US" sz="2400"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a:p>
            <a:pPr lvl="0"/>
            <a:r>
              <a:rPr lang="en-US"/>
              <a:t>Second level</a:t>
            </a:r>
          </a:p>
          <a:p>
            <a:pPr lvl="0"/>
            <a:r>
              <a:rPr lang="en-US"/>
              <a:t>Fourth level</a:t>
            </a:r>
          </a:p>
          <a:p>
            <a:pPr lvl="0"/>
            <a:r>
              <a:rPr lang="en-US"/>
              <a:t>Fifth level</a:t>
            </a:r>
            <a:endParaRPr lang="sv-SE"/>
          </a:p>
        </p:txBody>
      </p:sp>
      <p:sp>
        <p:nvSpPr>
          <p:cNvPr id="32" name="Text Placeholder 31"/>
          <p:cNvSpPr>
            <a:spLocks noGrp="1"/>
          </p:cNvSpPr>
          <p:nvPr>
            <p:ph type="body" sz="quarter" idx="20" hasCustomPrompt="1"/>
          </p:nvPr>
        </p:nvSpPr>
        <p:spPr>
          <a:xfrm>
            <a:off x="6300192" y="1635646"/>
            <a:ext cx="2304256" cy="339362"/>
          </a:xfrm>
        </p:spPr>
        <p:txBody>
          <a:bodyPr wrap="square"/>
          <a:lstStyle>
            <a:lvl1pPr marL="0" indent="0">
              <a:buNone/>
              <a:defRPr lang="en-US" sz="2000" b="1" kern="1200" cap="all" baseline="0" dirty="0" smtClean="0">
                <a:solidFill>
                  <a:schemeClr val="tx1"/>
                </a:solidFill>
                <a:latin typeface="Century Gothic" panose="020B0502020202020204" pitchFamily="34" charset="0"/>
                <a:ea typeface="+mn-ea"/>
                <a:cs typeface="+mn-cs"/>
              </a:defRPr>
            </a:lvl1pPr>
          </a:lstStyle>
          <a:p>
            <a:pPr lvl="0"/>
            <a:r>
              <a:rPr lang="en-US"/>
              <a:t>Click to edit </a:t>
            </a:r>
            <a:br>
              <a:rPr lang="en-US"/>
            </a:br>
            <a:r>
              <a:rPr lang="en-US"/>
              <a:t>Master text styles</a:t>
            </a:r>
          </a:p>
        </p:txBody>
      </p:sp>
      <p:sp>
        <p:nvSpPr>
          <p:cNvPr id="34" name="Text Placeholder 33"/>
          <p:cNvSpPr>
            <a:spLocks noGrp="1"/>
          </p:cNvSpPr>
          <p:nvPr>
            <p:ph type="body" sz="quarter" idx="21"/>
          </p:nvPr>
        </p:nvSpPr>
        <p:spPr>
          <a:xfrm>
            <a:off x="6300192" y="2063230"/>
            <a:ext cx="2304256" cy="1710077"/>
          </a:xfrm>
        </p:spPr>
        <p:txBody>
          <a:bodyPr wrap="square"/>
          <a:lstStyle>
            <a:lvl1pPr marL="0" indent="0">
              <a:buNone/>
              <a:defRPr lang="en-US" sz="1600" u="none" kern="1200" dirty="0" smtClean="0">
                <a:solidFill>
                  <a:schemeClr val="tx1"/>
                </a:solidFill>
                <a:latin typeface="Century Gothic" panose="020B0502020202020204" pitchFamily="34" charset="0"/>
                <a:ea typeface="+mn-ea"/>
                <a:cs typeface="+mn-cs"/>
              </a:defRPr>
            </a:lvl1pPr>
            <a:lvl2pPr>
              <a:defRPr lang="en-US" sz="1600" u="sng"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a:p>
            <a:pPr lvl="0"/>
            <a:r>
              <a:rPr lang="en-US"/>
              <a:t>Second level</a:t>
            </a:r>
            <a:br>
              <a:rPr lang="en-US"/>
            </a:br>
            <a:r>
              <a:rPr lang="en-US"/>
              <a:t>Third level</a:t>
            </a:r>
            <a:br>
              <a:rPr lang="en-US"/>
            </a:br>
            <a:r>
              <a:rPr lang="en-US"/>
              <a:t>Fourth level</a:t>
            </a:r>
            <a:br>
              <a:rPr lang="en-US"/>
            </a:br>
            <a:r>
              <a:rPr lang="en-US"/>
              <a:t>Fifth level</a:t>
            </a:r>
            <a:endParaRPr lang="sv-SE"/>
          </a:p>
        </p:txBody>
      </p:sp>
      <p:sp>
        <p:nvSpPr>
          <p:cNvPr id="10" name="Text Placeholder 25">
            <a:extLst>
              <a:ext uri="{FF2B5EF4-FFF2-40B4-BE49-F238E27FC236}">
                <a16:creationId xmlns:a16="http://schemas.microsoft.com/office/drawing/2014/main" id="{73EF1F86-9D36-BD46-BE15-7E741F61D11B}"/>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42506509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Header_subheader_miniheader_N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cxnSp>
        <p:nvCxnSpPr>
          <p:cNvPr id="13" name="Straight Connector 12"/>
          <p:cNvCxnSpPr/>
          <p:nvPr userDrawn="1"/>
        </p:nvCxnSpPr>
        <p:spPr>
          <a:xfrm>
            <a:off x="6300192" y="1563638"/>
            <a:ext cx="230425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8"/>
          </p:nvPr>
        </p:nvSpPr>
        <p:spPr>
          <a:xfrm>
            <a:off x="467544" y="1419622"/>
            <a:ext cx="5400000" cy="369332"/>
          </a:xfrm>
        </p:spPr>
        <p:txBody>
          <a:bodyPr wrap="square"/>
          <a:lstStyle>
            <a:lvl1pPr marL="0" indent="0">
              <a:buNone/>
              <a:defRPr lang="en-US" sz="2400" b="1"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
        <p:nvSpPr>
          <p:cNvPr id="30" name="Text Placeholder 29"/>
          <p:cNvSpPr>
            <a:spLocks noGrp="1"/>
          </p:cNvSpPr>
          <p:nvPr>
            <p:ph type="body" sz="quarter" idx="19" hasCustomPrompt="1"/>
          </p:nvPr>
        </p:nvSpPr>
        <p:spPr>
          <a:xfrm>
            <a:off x="467543" y="1980000"/>
            <a:ext cx="5400000" cy="2535966"/>
          </a:xfrm>
        </p:spPr>
        <p:txBody>
          <a:bodyPr/>
          <a:lstStyle>
            <a:lvl1pPr>
              <a:spcBef>
                <a:spcPts val="576"/>
              </a:spcBef>
              <a:spcAft>
                <a:spcPts val="0"/>
              </a:spcAft>
              <a:defRPr lang="en-US" sz="2400"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a:p>
            <a:pPr lvl="0"/>
            <a:r>
              <a:rPr lang="en-US"/>
              <a:t>Second level</a:t>
            </a:r>
          </a:p>
          <a:p>
            <a:pPr lvl="0"/>
            <a:r>
              <a:rPr lang="en-US"/>
              <a:t>Fourth level</a:t>
            </a:r>
          </a:p>
          <a:p>
            <a:pPr lvl="0"/>
            <a:r>
              <a:rPr lang="en-US"/>
              <a:t>Fifth level</a:t>
            </a:r>
            <a:endParaRPr lang="sv-SE"/>
          </a:p>
        </p:txBody>
      </p:sp>
      <p:sp>
        <p:nvSpPr>
          <p:cNvPr id="32" name="Text Placeholder 31"/>
          <p:cNvSpPr>
            <a:spLocks noGrp="1"/>
          </p:cNvSpPr>
          <p:nvPr>
            <p:ph type="body" sz="quarter" idx="20" hasCustomPrompt="1"/>
          </p:nvPr>
        </p:nvSpPr>
        <p:spPr>
          <a:xfrm>
            <a:off x="6300192" y="1635646"/>
            <a:ext cx="2304256" cy="339362"/>
          </a:xfrm>
        </p:spPr>
        <p:txBody>
          <a:bodyPr wrap="square"/>
          <a:lstStyle>
            <a:lvl1pPr marL="0" indent="0">
              <a:buNone/>
              <a:defRPr lang="en-US" sz="2000" b="1" kern="1200" cap="all" baseline="0" dirty="0" smtClean="0">
                <a:solidFill>
                  <a:schemeClr val="tx1"/>
                </a:solidFill>
                <a:latin typeface="Century Gothic" panose="020B0502020202020204" pitchFamily="34" charset="0"/>
                <a:ea typeface="+mn-ea"/>
                <a:cs typeface="+mn-cs"/>
              </a:defRPr>
            </a:lvl1pPr>
          </a:lstStyle>
          <a:p>
            <a:pPr lvl="0"/>
            <a:r>
              <a:rPr lang="en-US"/>
              <a:t>Click to edit </a:t>
            </a:r>
            <a:br>
              <a:rPr lang="en-US"/>
            </a:br>
            <a:r>
              <a:rPr lang="en-US"/>
              <a:t>Master text styles</a:t>
            </a:r>
          </a:p>
        </p:txBody>
      </p:sp>
      <p:sp>
        <p:nvSpPr>
          <p:cNvPr id="34" name="Text Placeholder 33"/>
          <p:cNvSpPr>
            <a:spLocks noGrp="1"/>
          </p:cNvSpPr>
          <p:nvPr>
            <p:ph type="body" sz="quarter" idx="21"/>
          </p:nvPr>
        </p:nvSpPr>
        <p:spPr>
          <a:xfrm>
            <a:off x="6300192" y="2047015"/>
            <a:ext cx="2304256" cy="1710077"/>
          </a:xfrm>
        </p:spPr>
        <p:txBody>
          <a:bodyPr wrap="square"/>
          <a:lstStyle>
            <a:lvl1pPr marL="0" indent="0">
              <a:buNone/>
              <a:defRPr lang="en-US" sz="1600" u="none" kern="1200" dirty="0" smtClean="0">
                <a:solidFill>
                  <a:schemeClr val="tx1"/>
                </a:solidFill>
                <a:latin typeface="Century Gothic" panose="020B0502020202020204" pitchFamily="34" charset="0"/>
                <a:ea typeface="+mn-ea"/>
                <a:cs typeface="+mn-cs"/>
              </a:defRPr>
            </a:lvl1pPr>
            <a:lvl2pPr>
              <a:defRPr lang="en-US" sz="1600" u="sng"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a:p>
            <a:pPr lvl="0"/>
            <a:r>
              <a:rPr lang="en-US"/>
              <a:t>Second level</a:t>
            </a:r>
            <a:br>
              <a:rPr lang="en-US"/>
            </a:br>
            <a:r>
              <a:rPr lang="en-US"/>
              <a:t>Third level</a:t>
            </a:r>
            <a:br>
              <a:rPr lang="en-US"/>
            </a:br>
            <a:r>
              <a:rPr lang="en-US"/>
              <a:t>Fourth level</a:t>
            </a:r>
            <a:br>
              <a:rPr lang="en-US"/>
            </a:br>
            <a:r>
              <a:rPr lang="en-US"/>
              <a:t>Fifth level</a:t>
            </a:r>
            <a:endParaRPr lang="sv-SE"/>
          </a:p>
        </p:txBody>
      </p:sp>
      <p:sp>
        <p:nvSpPr>
          <p:cNvPr id="11" name="Text Placeholder 25">
            <a:extLst>
              <a:ext uri="{FF2B5EF4-FFF2-40B4-BE49-F238E27FC236}">
                <a16:creationId xmlns:a16="http://schemas.microsoft.com/office/drawing/2014/main" id="{50EB0DE5-30BC-0A40-B0A2-5E08A600B9EB}"/>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88273322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bbles_mini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6" name="Text Placeholder 15"/>
          <p:cNvSpPr>
            <a:spLocks noGrp="1"/>
          </p:cNvSpPr>
          <p:nvPr>
            <p:ph type="body" sz="quarter" idx="17"/>
          </p:nvPr>
        </p:nvSpPr>
        <p:spPr>
          <a:xfrm>
            <a:off x="3347864" y="1563638"/>
            <a:ext cx="4860000" cy="713863"/>
          </a:xfrm>
          <a:prstGeom prst="roundRect">
            <a:avLst>
              <a:gd name="adj" fmla="val 48316"/>
            </a:avLst>
          </a:prstGeom>
          <a:solidFill>
            <a:schemeClr val="accent4">
              <a:alpha val="71000"/>
            </a:schemeClr>
          </a:solidFill>
        </p:spPr>
        <p:txBody>
          <a:bodyPr vert="horz" wrap="none" lIns="108000" tIns="72000" rIns="108000" bIns="72000" rtlCol="0" anchor="ctr" anchorCtr="0">
            <a:spAutoFit/>
          </a:bodyPr>
          <a:lstStyle>
            <a:lvl1pPr marL="0" indent="0" algn="ctr">
              <a:buNone/>
              <a:defRPr lang="en-US" dirty="0" smtClean="0"/>
            </a:lvl1pPr>
          </a:lstStyle>
          <a:p>
            <a:pPr marL="0" lvl="0" algn="ctr"/>
            <a:r>
              <a:rPr lang="en-US"/>
              <a:t>Click to edit Master text styles</a:t>
            </a:r>
          </a:p>
        </p:txBody>
      </p:sp>
      <p:sp>
        <p:nvSpPr>
          <p:cNvPr id="18" name="Text Placeholder 17"/>
          <p:cNvSpPr>
            <a:spLocks noGrp="1"/>
          </p:cNvSpPr>
          <p:nvPr>
            <p:ph type="body" sz="quarter" idx="18"/>
          </p:nvPr>
        </p:nvSpPr>
        <p:spPr>
          <a:xfrm>
            <a:off x="288064" y="2132235"/>
            <a:ext cx="4860000" cy="723819"/>
          </a:xfrm>
          <a:prstGeom prst="roundRect">
            <a:avLst>
              <a:gd name="adj" fmla="val 50000"/>
            </a:avLst>
          </a:prstGeom>
          <a:solidFill>
            <a:schemeClr val="accent2">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0" name="Text Placeholder 19"/>
          <p:cNvSpPr>
            <a:spLocks noGrp="1"/>
          </p:cNvSpPr>
          <p:nvPr>
            <p:ph type="body" sz="quarter" idx="19"/>
          </p:nvPr>
        </p:nvSpPr>
        <p:spPr>
          <a:xfrm>
            <a:off x="4032480" y="2710788"/>
            <a:ext cx="4860000" cy="723819"/>
          </a:xfrm>
          <a:prstGeom prst="roundRect">
            <a:avLst>
              <a:gd name="adj" fmla="val 50000"/>
            </a:avLst>
          </a:prstGeom>
          <a:solidFill>
            <a:schemeClr val="accent5">
              <a:alpha val="58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2" name="Text Placeholder 21"/>
          <p:cNvSpPr>
            <a:spLocks noGrp="1"/>
          </p:cNvSpPr>
          <p:nvPr>
            <p:ph type="body" sz="quarter" idx="20"/>
          </p:nvPr>
        </p:nvSpPr>
        <p:spPr>
          <a:xfrm>
            <a:off x="1259632" y="3289341"/>
            <a:ext cx="4860000" cy="723819"/>
          </a:xfrm>
          <a:prstGeom prst="roundRect">
            <a:avLst>
              <a:gd name="adj" fmla="val 50000"/>
            </a:avLst>
          </a:prstGeom>
          <a:solidFill>
            <a:schemeClr val="accent3">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4" name="Text Placeholder 23"/>
          <p:cNvSpPr>
            <a:spLocks noGrp="1"/>
          </p:cNvSpPr>
          <p:nvPr>
            <p:ph type="body" sz="quarter" idx="21"/>
          </p:nvPr>
        </p:nvSpPr>
        <p:spPr>
          <a:xfrm>
            <a:off x="3203848" y="3867894"/>
            <a:ext cx="4860000" cy="723819"/>
          </a:xfrm>
          <a:prstGeom prst="roundRect">
            <a:avLst>
              <a:gd name="adj" fmla="val 50000"/>
            </a:avLst>
          </a:prstGeom>
          <a:solidFill>
            <a:schemeClr val="accent1">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11" name="Text Placeholder 25">
            <a:extLst>
              <a:ext uri="{FF2B5EF4-FFF2-40B4-BE49-F238E27FC236}">
                <a16:creationId xmlns:a16="http://schemas.microsoft.com/office/drawing/2014/main" id="{D5009032-147A-8F49-BF62-91DDEEB326E5}"/>
              </a:ext>
            </a:extLst>
          </p:cNvPr>
          <p:cNvSpPr>
            <a:spLocks noGrp="1"/>
          </p:cNvSpPr>
          <p:nvPr>
            <p:ph type="body" sz="quarter" idx="22"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3374222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_Big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Tree>
    <p:extLst>
      <p:ext uri="{BB962C8B-B14F-4D97-AF65-F5344CB8AC3E}">
        <p14:creationId xmlns:p14="http://schemas.microsoft.com/office/powerpoint/2010/main" val="25383693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_mini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7" name="Text Placeholder 25">
            <a:extLst>
              <a:ext uri="{FF2B5EF4-FFF2-40B4-BE49-F238E27FC236}">
                <a16:creationId xmlns:a16="http://schemas.microsoft.com/office/drawing/2014/main" id="{473FFB97-B320-9648-A1BD-54F26C5D8C31}"/>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2447884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ofilepage">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392AF137-A22B-A148-B2EF-505DCC07BD8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7984" y="757593"/>
            <a:ext cx="3479960" cy="3564362"/>
          </a:xfrm>
          <a:prstGeom prst="rect">
            <a:avLst/>
          </a:prstGeom>
        </p:spPr>
      </p:pic>
      <p:sp>
        <p:nvSpPr>
          <p:cNvPr id="2" name="Title 1"/>
          <p:cNvSpPr>
            <a:spLocks noGrp="1"/>
          </p:cNvSpPr>
          <p:nvPr>
            <p:ph type="title" hasCustomPrompt="1"/>
          </p:nvPr>
        </p:nvSpPr>
        <p:spPr>
          <a:xfrm>
            <a:off x="4788024" y="757593"/>
            <a:ext cx="3129062" cy="800219"/>
          </a:xfrm>
          <a:noFill/>
        </p:spPr>
        <p:txBody>
          <a:bodyPr wrap="none" lIns="0" tIns="0" rIns="0" bIns="0"/>
          <a:lstStyle>
            <a:lvl1pPr>
              <a:defRPr sz="2600">
                <a:solidFill>
                  <a:schemeClr val="tx1"/>
                </a:solidFill>
              </a:defRPr>
            </a:lvl1pPr>
          </a:lstStyle>
          <a:p>
            <a:r>
              <a:rPr lang="en-US" err="1"/>
              <a:t>Förnamn</a:t>
            </a:r>
            <a:r>
              <a:rPr lang="en-US"/>
              <a:t> </a:t>
            </a:r>
            <a:r>
              <a:rPr lang="en-US" err="1"/>
              <a:t>Efternamn</a:t>
            </a:r>
            <a:br>
              <a:rPr lang="en-US"/>
            </a:br>
            <a:r>
              <a:rPr lang="en-US" err="1"/>
              <a:t>Titel</a:t>
            </a:r>
            <a:r>
              <a:rPr lang="en-US"/>
              <a:t> om du </a:t>
            </a:r>
            <a:r>
              <a:rPr lang="en-US" err="1"/>
              <a:t>vill</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788024" y="1851670"/>
            <a:ext cx="3908696" cy="2644075"/>
          </a:xfrm>
        </p:spPr>
        <p:txBody>
          <a:bodyPr>
            <a:normAutofit/>
          </a:bodyPr>
          <a:lstStyle>
            <a:lvl1pPr marL="342900" indent="-342900">
              <a:spcBef>
                <a:spcPts val="576"/>
              </a:spcBef>
              <a:spcAft>
                <a:spcPts val="0"/>
              </a:spcAft>
              <a:buFont typeface="Arial" panose="020B0604020202020204" pitchFamily="34" charset="0"/>
              <a:buChar char="•"/>
              <a:defRPr lang="en-US" sz="21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940602" y="1149929"/>
            <a:ext cx="2736304" cy="2736304"/>
          </a:xfrm>
        </p:spPr>
        <p:txBody>
          <a:bodyPr/>
          <a:lstStyle/>
          <a:p>
            <a:endParaRPr lang="sv-SE"/>
          </a:p>
        </p:txBody>
      </p:sp>
    </p:spTree>
    <p:extLst>
      <p:ext uri="{BB962C8B-B14F-4D97-AF65-F5344CB8AC3E}">
        <p14:creationId xmlns:p14="http://schemas.microsoft.com/office/powerpoint/2010/main" val="2832616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Post I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7" name="Text Placeholder 11"/>
          <p:cNvSpPr>
            <a:spLocks noGrp="1"/>
          </p:cNvSpPr>
          <p:nvPr>
            <p:ph type="body" sz="quarter" idx="15" hasCustomPrompt="1"/>
          </p:nvPr>
        </p:nvSpPr>
        <p:spPr>
          <a:xfrm>
            <a:off x="2987824" y="1419622"/>
            <a:ext cx="2016224" cy="288032"/>
          </a:xfrm>
          <a:prstGeom prst="rect">
            <a:avLst/>
          </a:prstGeom>
        </p:spPr>
        <p:txBody>
          <a:bodyPr/>
          <a:lstStyle>
            <a:lvl1pPr marL="0" indent="0">
              <a:buNone/>
              <a:defRPr sz="2500" cap="all" baseline="0"/>
            </a:lvl1pPr>
            <a:lvl2pPr>
              <a:defRPr sz="1800" cap="all" baseline="0"/>
            </a:lvl2pPr>
            <a:lvl3pPr>
              <a:defRPr sz="1800" cap="all" baseline="0"/>
            </a:lvl3pPr>
            <a:lvl4pPr>
              <a:defRPr sz="1800" cap="all" baseline="0"/>
            </a:lvl4pPr>
            <a:lvl5pPr>
              <a:defRPr sz="1800" cap="all" baseline="0"/>
            </a:lvl5pPr>
          </a:lstStyle>
          <a:p>
            <a:pPr lvl="0"/>
            <a:r>
              <a:rPr lang="en-US"/>
              <a:t>GLÖM INTE</a:t>
            </a:r>
          </a:p>
        </p:txBody>
      </p:sp>
      <p:sp>
        <p:nvSpPr>
          <p:cNvPr id="8" name="Text Placeholder 16"/>
          <p:cNvSpPr>
            <a:spLocks noGrp="1"/>
          </p:cNvSpPr>
          <p:nvPr>
            <p:ph type="body" sz="quarter" idx="16"/>
          </p:nvPr>
        </p:nvSpPr>
        <p:spPr>
          <a:xfrm>
            <a:off x="2987824" y="1851670"/>
            <a:ext cx="3600400" cy="1728192"/>
          </a:xfrm>
          <a:prstGeom prst="rect">
            <a:avLst/>
          </a:prstGeom>
        </p:spPr>
        <p:txBody>
          <a:bodyPr wrap="square">
            <a:noAutofit/>
          </a:bodyPr>
          <a:lstStyle>
            <a:lvl1pPr marL="0" indent="0">
              <a:buNone/>
              <a:defRPr lang="en-US" sz="3600" b="1"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1507909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itat ros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14" name="Text Placeholder 13"/>
          <p:cNvSpPr>
            <a:spLocks noGrp="1"/>
          </p:cNvSpPr>
          <p:nvPr>
            <p:ph type="body" sz="quarter" idx="14" hasCustomPrompt="1"/>
          </p:nvPr>
        </p:nvSpPr>
        <p:spPr>
          <a:xfrm>
            <a:off x="1140031" y="1347614"/>
            <a:ext cx="6816345" cy="2448272"/>
          </a:xfrm>
          <a:prstGeom prst="rect">
            <a:avLst/>
          </a:prstGeom>
        </p:spPr>
        <p:txBody>
          <a:bodyPr wrap="square">
            <a:normAutofit/>
          </a:bodyPr>
          <a:lstStyle>
            <a:lvl1pPr marL="0" indent="0">
              <a:spcBef>
                <a:spcPts val="0"/>
              </a:spcBef>
              <a:buNone/>
              <a:defRPr sz="3600" b="0"/>
            </a:lvl1pPr>
            <a:lvl2pPr>
              <a:defRPr sz="2400" b="1"/>
            </a:lvl2pPr>
            <a:lvl3pPr>
              <a:defRPr sz="2400" b="1"/>
            </a:lvl3pPr>
            <a:lvl4pPr>
              <a:defRPr sz="2400" b="1"/>
            </a:lvl4pPr>
            <a:lvl5pPr>
              <a:defRPr sz="2400" b="1"/>
            </a:lvl5pPr>
          </a:lstStyle>
          <a:p>
            <a:pPr lvl="0"/>
            <a:r>
              <a:rPr lang="en-US"/>
              <a:t>“</a:t>
            </a:r>
            <a:r>
              <a:rPr lang="en-US" err="1"/>
              <a:t>Klicka</a:t>
            </a:r>
            <a:r>
              <a:rPr lang="en-US"/>
              <a:t> </a:t>
            </a:r>
            <a:r>
              <a:rPr lang="en-US" err="1"/>
              <a:t>för</a:t>
            </a:r>
            <a:r>
              <a:rPr lang="en-US"/>
              <a:t> </a:t>
            </a:r>
            <a:r>
              <a:rPr lang="en-US" err="1"/>
              <a:t>att</a:t>
            </a:r>
            <a:r>
              <a:rPr lang="en-US"/>
              <a:t> </a:t>
            </a:r>
            <a:r>
              <a:rPr lang="en-US" err="1"/>
              <a:t>ändra</a:t>
            </a:r>
            <a:r>
              <a:rPr lang="en-US"/>
              <a:t> text. Plats </a:t>
            </a:r>
            <a:r>
              <a:rPr lang="en-US" err="1"/>
              <a:t>för</a:t>
            </a:r>
            <a:r>
              <a:rPr lang="en-US"/>
              <a:t> </a:t>
            </a:r>
            <a:r>
              <a:rPr lang="en-US" err="1"/>
              <a:t>citat</a:t>
            </a:r>
            <a:r>
              <a:rPr lang="en-US"/>
              <a:t> </a:t>
            </a:r>
            <a:r>
              <a:rPr lang="en-US" err="1"/>
              <a:t>eller</a:t>
            </a:r>
            <a:r>
              <a:rPr lang="en-US"/>
              <a:t> </a:t>
            </a:r>
            <a:r>
              <a:rPr lang="en-US" err="1"/>
              <a:t>liknande</a:t>
            </a:r>
            <a:r>
              <a:rPr lang="en-US"/>
              <a:t>. Lorem ipsum sit dolor </a:t>
            </a:r>
            <a:r>
              <a:rPr lang="en-US" err="1"/>
              <a:t>amet</a:t>
            </a:r>
            <a:r>
              <a:rPr lang="en-US"/>
              <a:t>. Lorem ipsum dolor </a:t>
            </a:r>
            <a:r>
              <a:rPr lang="en-US" err="1"/>
              <a:t>loremips</a:t>
            </a:r>
            <a:r>
              <a:rPr lang="en-US"/>
              <a:t>.”</a:t>
            </a:r>
          </a:p>
        </p:txBody>
      </p:sp>
    </p:spTree>
    <p:extLst>
      <p:ext uri="{BB962C8B-B14F-4D97-AF65-F5344CB8AC3E}">
        <p14:creationId xmlns:p14="http://schemas.microsoft.com/office/powerpoint/2010/main" val="1963354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Tree>
    <p:extLst>
      <p:ext uri="{BB962C8B-B14F-4D97-AF65-F5344CB8AC3E}">
        <p14:creationId xmlns:p14="http://schemas.microsoft.com/office/powerpoint/2010/main" val="891654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itat grö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dirty="0"/>
          </a:p>
        </p:txBody>
      </p:sp>
      <p:sp>
        <p:nvSpPr>
          <p:cNvPr id="3" name="Footer Placeholder 2"/>
          <p:cNvSpPr>
            <a:spLocks noGrp="1"/>
          </p:cNvSpPr>
          <p:nvPr>
            <p:ph type="ftr" sz="quarter" idx="11"/>
          </p:nvPr>
        </p:nvSpPr>
        <p:spPr/>
        <p:txBody>
          <a:bodyPr/>
          <a:lstStyle/>
          <a:p>
            <a:endParaRPr lang="sv-SE" dirty="0"/>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dirty="0"/>
          </a:p>
        </p:txBody>
      </p:sp>
      <p:sp>
        <p:nvSpPr>
          <p:cNvPr id="14" name="Text Placeholder 13"/>
          <p:cNvSpPr>
            <a:spLocks noGrp="1"/>
          </p:cNvSpPr>
          <p:nvPr>
            <p:ph type="body" sz="quarter" idx="14" hasCustomPrompt="1"/>
          </p:nvPr>
        </p:nvSpPr>
        <p:spPr>
          <a:xfrm>
            <a:off x="1140031" y="1347614"/>
            <a:ext cx="6816345" cy="2448272"/>
          </a:xfrm>
          <a:prstGeom prst="rect">
            <a:avLst/>
          </a:prstGeom>
        </p:spPr>
        <p:txBody>
          <a:bodyPr wrap="square">
            <a:normAutofit/>
          </a:bodyPr>
          <a:lstStyle>
            <a:lvl1pPr marL="0" indent="0">
              <a:spcBef>
                <a:spcPts val="0"/>
              </a:spcBef>
              <a:buNone/>
              <a:defRPr sz="3600" b="0"/>
            </a:lvl1pPr>
            <a:lvl2pPr>
              <a:defRPr sz="2400" b="1"/>
            </a:lvl2pPr>
            <a:lvl3pPr>
              <a:defRPr sz="2400" b="1"/>
            </a:lvl3pPr>
            <a:lvl4pPr>
              <a:defRPr sz="2400" b="1"/>
            </a:lvl4pPr>
            <a:lvl5pPr>
              <a:defRPr sz="2400" b="1"/>
            </a:lvl5pPr>
          </a:lstStyle>
          <a:p>
            <a:pPr lvl="0"/>
            <a:r>
              <a:rPr lang="en-US" dirty="0"/>
              <a:t>“</a:t>
            </a:r>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 Plats </a:t>
            </a:r>
            <a:r>
              <a:rPr lang="en-US" dirty="0" err="1"/>
              <a:t>för</a:t>
            </a:r>
            <a:r>
              <a:rPr lang="en-US" dirty="0"/>
              <a:t> </a:t>
            </a:r>
            <a:r>
              <a:rPr lang="en-US" dirty="0" err="1"/>
              <a:t>citat</a:t>
            </a:r>
            <a:r>
              <a:rPr lang="en-US" dirty="0"/>
              <a:t> </a:t>
            </a:r>
            <a:r>
              <a:rPr lang="en-US" dirty="0" err="1"/>
              <a:t>eller</a:t>
            </a:r>
            <a:r>
              <a:rPr lang="en-US" dirty="0"/>
              <a:t> </a:t>
            </a:r>
            <a:r>
              <a:rPr lang="en-US" dirty="0" err="1"/>
              <a:t>liknande</a:t>
            </a:r>
            <a:r>
              <a:rPr lang="en-US" dirty="0"/>
              <a:t>. Lorem ipsum sit dolor </a:t>
            </a:r>
            <a:r>
              <a:rPr lang="en-US" dirty="0" err="1"/>
              <a:t>amet</a:t>
            </a:r>
            <a:r>
              <a:rPr lang="en-US" dirty="0"/>
              <a:t>. Lorem ipsum dolor </a:t>
            </a:r>
            <a:r>
              <a:rPr lang="en-US" dirty="0" err="1"/>
              <a:t>loremips</a:t>
            </a:r>
            <a:r>
              <a:rPr lang="en-US" dirty="0"/>
              <a:t>.”</a:t>
            </a:r>
          </a:p>
        </p:txBody>
      </p:sp>
    </p:spTree>
    <p:extLst>
      <p:ext uri="{BB962C8B-B14F-4D97-AF65-F5344CB8AC3E}">
        <p14:creationId xmlns:p14="http://schemas.microsoft.com/office/powerpoint/2010/main" val="1112083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hapter star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dirty="0"/>
          </a:p>
        </p:txBody>
      </p:sp>
      <p:sp>
        <p:nvSpPr>
          <p:cNvPr id="7" name="Title 1">
            <a:extLst>
              <a:ext uri="{FF2B5EF4-FFF2-40B4-BE49-F238E27FC236}">
                <a16:creationId xmlns:a16="http://schemas.microsoft.com/office/drawing/2014/main" id="{37AF42BF-B4FD-CF45-9AE5-6C07BF2F0468}"/>
              </a:ext>
            </a:extLst>
          </p:cNvPr>
          <p:cNvSpPr>
            <a:spLocks noGrp="1"/>
          </p:cNvSpPr>
          <p:nvPr>
            <p:ph type="ctrTitle" hasCustomPrompt="1"/>
          </p:nvPr>
        </p:nvSpPr>
        <p:spPr>
          <a:xfrm>
            <a:off x="899592" y="1562400"/>
            <a:ext cx="7272392" cy="1728000"/>
          </a:xfrm>
        </p:spPr>
        <p:txBody>
          <a:bodyPr wrap="square" rIns="72000">
            <a:noAutofit/>
          </a:bodyPr>
          <a:lstStyle>
            <a:lvl1pPr algn="l">
              <a:defRPr/>
            </a:lvl1pPr>
          </a:lstStyle>
          <a:p>
            <a:r>
              <a:rPr lang="en-US" dirty="0"/>
              <a:t>Click to edit Master title style</a:t>
            </a:r>
            <a:endParaRPr lang="sv-SE" dirty="0"/>
          </a:p>
        </p:txBody>
      </p:sp>
    </p:spTree>
    <p:extLst>
      <p:ext uri="{BB962C8B-B14F-4D97-AF65-F5344CB8AC3E}">
        <p14:creationId xmlns:p14="http://schemas.microsoft.com/office/powerpoint/2010/main" val="3287323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Rutor gulros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dirty="0"/>
          </a:p>
        </p:txBody>
      </p:sp>
      <p:sp>
        <p:nvSpPr>
          <p:cNvPr id="3" name="Footer Placeholder 2"/>
          <p:cNvSpPr>
            <a:spLocks noGrp="1"/>
          </p:cNvSpPr>
          <p:nvPr>
            <p:ph type="ftr" sz="quarter" idx="11"/>
          </p:nvPr>
        </p:nvSpPr>
        <p:spPr/>
        <p:txBody>
          <a:bodyPr/>
          <a:lstStyle/>
          <a:p>
            <a:endParaRPr lang="sv-SE" dirty="0"/>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dirty="0"/>
          </a:p>
        </p:txBody>
      </p:sp>
      <p:sp>
        <p:nvSpPr>
          <p:cNvPr id="14" name="Text Placeholder 13"/>
          <p:cNvSpPr>
            <a:spLocks noGrp="1"/>
          </p:cNvSpPr>
          <p:nvPr>
            <p:ph type="body" sz="quarter" idx="14" hasCustomPrompt="1"/>
          </p:nvPr>
        </p:nvSpPr>
        <p:spPr>
          <a:xfrm>
            <a:off x="349897" y="3244112"/>
            <a:ext cx="2198275" cy="1031540"/>
          </a:xfrm>
          <a:prstGeom prst="rect">
            <a:avLst/>
          </a:prstGeom>
        </p:spPr>
        <p:txBody>
          <a:bodyPr wrap="square" anchor="ctr" anchorCtr="0">
            <a:normAutofit/>
          </a:bodyPr>
          <a:lstStyle>
            <a:lvl1pPr marL="0" indent="0">
              <a:spcBef>
                <a:spcPts val="0"/>
              </a:spcBef>
              <a:buNone/>
              <a:defRPr sz="18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
        <p:nvSpPr>
          <p:cNvPr id="8" name="Text Placeholder 13">
            <a:extLst>
              <a:ext uri="{FF2B5EF4-FFF2-40B4-BE49-F238E27FC236}">
                <a16:creationId xmlns:a16="http://schemas.microsoft.com/office/drawing/2014/main" id="{FD948471-79DE-D747-ADF8-2DFE2B7A93B7}"/>
              </a:ext>
            </a:extLst>
          </p:cNvPr>
          <p:cNvSpPr>
            <a:spLocks noGrp="1"/>
          </p:cNvSpPr>
          <p:nvPr>
            <p:ph type="body" sz="quarter" idx="15" hasCustomPrompt="1"/>
          </p:nvPr>
        </p:nvSpPr>
        <p:spPr>
          <a:xfrm>
            <a:off x="3472862" y="3268402"/>
            <a:ext cx="2198275" cy="1031540"/>
          </a:xfrm>
          <a:prstGeom prst="rect">
            <a:avLst/>
          </a:prstGeom>
        </p:spPr>
        <p:txBody>
          <a:bodyPr wrap="square" anchor="ctr" anchorCtr="0">
            <a:normAutofit/>
          </a:bodyPr>
          <a:lstStyle>
            <a:lvl1pPr marL="0" indent="0">
              <a:spcBef>
                <a:spcPts val="0"/>
              </a:spcBef>
              <a:buNone/>
              <a:defRPr sz="18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
        <p:nvSpPr>
          <p:cNvPr id="9" name="Text Placeholder 13">
            <a:extLst>
              <a:ext uri="{FF2B5EF4-FFF2-40B4-BE49-F238E27FC236}">
                <a16:creationId xmlns:a16="http://schemas.microsoft.com/office/drawing/2014/main" id="{00B6B20D-3D89-DF4A-B07C-148D34324DA2}"/>
              </a:ext>
            </a:extLst>
          </p:cNvPr>
          <p:cNvSpPr>
            <a:spLocks noGrp="1"/>
          </p:cNvSpPr>
          <p:nvPr>
            <p:ph type="body" sz="quarter" idx="16" hasCustomPrompt="1"/>
          </p:nvPr>
        </p:nvSpPr>
        <p:spPr>
          <a:xfrm>
            <a:off x="6595828" y="3252936"/>
            <a:ext cx="2198275" cy="1031540"/>
          </a:xfrm>
          <a:prstGeom prst="rect">
            <a:avLst/>
          </a:prstGeom>
        </p:spPr>
        <p:txBody>
          <a:bodyPr wrap="square" anchor="ctr" anchorCtr="0">
            <a:normAutofit/>
          </a:bodyPr>
          <a:lstStyle>
            <a:lvl1pPr marL="0" indent="0">
              <a:spcBef>
                <a:spcPts val="0"/>
              </a:spcBef>
              <a:buNone/>
              <a:defRPr sz="18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
        <p:nvSpPr>
          <p:cNvPr id="10" name="Text Placeholder 13">
            <a:extLst>
              <a:ext uri="{FF2B5EF4-FFF2-40B4-BE49-F238E27FC236}">
                <a16:creationId xmlns:a16="http://schemas.microsoft.com/office/drawing/2014/main" id="{9E6DFD1A-41AC-D64D-B3D6-6B8A105DCDCA}"/>
              </a:ext>
            </a:extLst>
          </p:cNvPr>
          <p:cNvSpPr>
            <a:spLocks noGrp="1"/>
          </p:cNvSpPr>
          <p:nvPr>
            <p:ph type="body" sz="quarter" idx="17" hasCustomPrompt="1"/>
          </p:nvPr>
        </p:nvSpPr>
        <p:spPr>
          <a:xfrm>
            <a:off x="349897" y="771550"/>
            <a:ext cx="2198275" cy="1031540"/>
          </a:xfrm>
          <a:prstGeom prst="rect">
            <a:avLst/>
          </a:prstGeom>
        </p:spPr>
        <p:txBody>
          <a:bodyPr wrap="square" anchor="ctr" anchorCtr="0">
            <a:normAutofit/>
          </a:bodyPr>
          <a:lstStyle>
            <a:lvl1pPr marL="0" indent="0">
              <a:spcBef>
                <a:spcPts val="0"/>
              </a:spcBef>
              <a:buNone/>
              <a:defRPr sz="18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
        <p:nvSpPr>
          <p:cNvPr id="11" name="Text Placeholder 13">
            <a:extLst>
              <a:ext uri="{FF2B5EF4-FFF2-40B4-BE49-F238E27FC236}">
                <a16:creationId xmlns:a16="http://schemas.microsoft.com/office/drawing/2014/main" id="{8D722433-B37C-6048-BB05-A1D70AAAB0B0}"/>
              </a:ext>
            </a:extLst>
          </p:cNvPr>
          <p:cNvSpPr>
            <a:spLocks noGrp="1"/>
          </p:cNvSpPr>
          <p:nvPr>
            <p:ph type="body" sz="quarter" idx="18" hasCustomPrompt="1"/>
          </p:nvPr>
        </p:nvSpPr>
        <p:spPr>
          <a:xfrm>
            <a:off x="3472862" y="795840"/>
            <a:ext cx="2198275" cy="1031540"/>
          </a:xfrm>
          <a:prstGeom prst="rect">
            <a:avLst/>
          </a:prstGeom>
        </p:spPr>
        <p:txBody>
          <a:bodyPr wrap="square" anchor="ctr" anchorCtr="0">
            <a:normAutofit/>
          </a:bodyPr>
          <a:lstStyle>
            <a:lvl1pPr marL="0" indent="0">
              <a:spcBef>
                <a:spcPts val="0"/>
              </a:spcBef>
              <a:buNone/>
              <a:defRPr sz="18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
        <p:nvSpPr>
          <p:cNvPr id="12" name="Text Placeholder 13">
            <a:extLst>
              <a:ext uri="{FF2B5EF4-FFF2-40B4-BE49-F238E27FC236}">
                <a16:creationId xmlns:a16="http://schemas.microsoft.com/office/drawing/2014/main" id="{CB2BE593-3EE6-DB4B-9E76-5D18A66BC5B1}"/>
              </a:ext>
            </a:extLst>
          </p:cNvPr>
          <p:cNvSpPr>
            <a:spLocks noGrp="1"/>
          </p:cNvSpPr>
          <p:nvPr>
            <p:ph type="body" sz="quarter" idx="19" hasCustomPrompt="1"/>
          </p:nvPr>
        </p:nvSpPr>
        <p:spPr>
          <a:xfrm>
            <a:off x="6595828" y="780374"/>
            <a:ext cx="2198275" cy="1031540"/>
          </a:xfrm>
          <a:prstGeom prst="rect">
            <a:avLst/>
          </a:prstGeom>
        </p:spPr>
        <p:txBody>
          <a:bodyPr wrap="square" anchor="ctr" anchorCtr="0">
            <a:normAutofit/>
          </a:bodyPr>
          <a:lstStyle>
            <a:lvl1pPr marL="0" indent="0">
              <a:spcBef>
                <a:spcPts val="0"/>
              </a:spcBef>
              <a:buNone/>
              <a:defRPr sz="18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Tree>
    <p:extLst>
      <p:ext uri="{BB962C8B-B14F-4D97-AF65-F5344CB8AC3E}">
        <p14:creationId xmlns:p14="http://schemas.microsoft.com/office/powerpoint/2010/main" val="86189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BigHeader_bullet_pic_landscacpe">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p:nvPr>
        </p:nvSpPr>
        <p:spPr>
          <a:xfrm>
            <a:off x="468000" y="1512000"/>
            <a:ext cx="4320024" cy="2196000"/>
          </a:xfrm>
        </p:spPr>
        <p:txBody>
          <a:bodyPr/>
          <a:lstStyle>
            <a:lvl1pPr marL="342900" indent="-342900">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5364163" y="1511300"/>
            <a:ext cx="3779837" cy="2644775"/>
          </a:xfrm>
        </p:spPr>
        <p:txBody>
          <a:bodyPr/>
          <a:lstStyle/>
          <a:p>
            <a:endParaRPr lang="sv-SE"/>
          </a:p>
        </p:txBody>
      </p:sp>
    </p:spTree>
    <p:extLst>
      <p:ext uri="{BB962C8B-B14F-4D97-AF65-F5344CB8AC3E}">
        <p14:creationId xmlns:p14="http://schemas.microsoft.com/office/powerpoint/2010/main" val="11039435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ullets gu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dirty="0"/>
          </a:p>
        </p:txBody>
      </p:sp>
      <p:sp>
        <p:nvSpPr>
          <p:cNvPr id="3" name="Footer Placeholder 2"/>
          <p:cNvSpPr>
            <a:spLocks noGrp="1"/>
          </p:cNvSpPr>
          <p:nvPr>
            <p:ph type="ftr" sz="quarter" idx="11"/>
          </p:nvPr>
        </p:nvSpPr>
        <p:spPr/>
        <p:txBody>
          <a:bodyPr/>
          <a:lstStyle/>
          <a:p>
            <a:endParaRPr lang="sv-SE" dirty="0"/>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dirty="0"/>
          </a:p>
        </p:txBody>
      </p:sp>
      <p:sp>
        <p:nvSpPr>
          <p:cNvPr id="6" name="Title 1">
            <a:extLst>
              <a:ext uri="{FF2B5EF4-FFF2-40B4-BE49-F238E27FC236}">
                <a16:creationId xmlns:a16="http://schemas.microsoft.com/office/drawing/2014/main" id="{4F7C2B84-4DAF-1B4E-B029-127FC3739E6B}"/>
              </a:ext>
            </a:extLst>
          </p:cNvPr>
          <p:cNvSpPr>
            <a:spLocks noGrp="1"/>
          </p:cNvSpPr>
          <p:nvPr>
            <p:ph type="title" hasCustomPrompt="1"/>
          </p:nvPr>
        </p:nvSpPr>
        <p:spPr>
          <a:xfrm>
            <a:off x="971600" y="682916"/>
            <a:ext cx="7148144" cy="699404"/>
          </a:xfrm>
        </p:spPr>
        <p:txBody>
          <a:bodyPr wrap="none" rIns="324000"/>
          <a:lstStyle>
            <a:lvl1pPr>
              <a:defRPr>
                <a:solidFill>
                  <a:schemeClr val="tx1"/>
                </a:solidFill>
              </a:defRPr>
            </a:lvl1pPr>
          </a:lstStyle>
          <a:p>
            <a:r>
              <a:rPr lang="en-US" dirty="0"/>
              <a:t>Click to edit Master title style</a:t>
            </a:r>
            <a:endParaRPr lang="sv-SE" dirty="0"/>
          </a:p>
        </p:txBody>
      </p:sp>
      <p:sp>
        <p:nvSpPr>
          <p:cNvPr id="7" name="Text Placeholder 10">
            <a:extLst>
              <a:ext uri="{FF2B5EF4-FFF2-40B4-BE49-F238E27FC236}">
                <a16:creationId xmlns:a16="http://schemas.microsoft.com/office/drawing/2014/main" id="{7583CF1D-8165-2140-AC1C-88F3E3F942B6}"/>
              </a:ext>
            </a:extLst>
          </p:cNvPr>
          <p:cNvSpPr>
            <a:spLocks noGrp="1"/>
          </p:cNvSpPr>
          <p:nvPr>
            <p:ph type="body" sz="quarter" idx="13" hasCustomPrompt="1"/>
          </p:nvPr>
        </p:nvSpPr>
        <p:spPr>
          <a:xfrm>
            <a:off x="998156" y="1576840"/>
            <a:ext cx="7147688" cy="3075974"/>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sz="2000"/>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dirty="0"/>
              <a:t>Click to edit Master text style</a:t>
            </a:r>
          </a:p>
          <a:p>
            <a:pPr lvl="0"/>
            <a:r>
              <a:rPr lang="en-US" dirty="0"/>
              <a:t>Second level</a:t>
            </a:r>
          </a:p>
          <a:p>
            <a:pPr lvl="0"/>
            <a:r>
              <a:rPr lang="en-US" dirty="0"/>
              <a:t>Third level</a:t>
            </a:r>
          </a:p>
          <a:p>
            <a:pPr lvl="0"/>
            <a:r>
              <a:rPr lang="en-US" dirty="0"/>
              <a:t>Fourth level</a:t>
            </a:r>
          </a:p>
          <a:p>
            <a:pPr lvl="0"/>
            <a:r>
              <a:rPr lang="en-US" dirty="0"/>
              <a:t>Fifth level</a:t>
            </a:r>
            <a:endParaRPr lang="sv-SE" dirty="0"/>
          </a:p>
        </p:txBody>
      </p:sp>
    </p:spTree>
    <p:extLst>
      <p:ext uri="{BB962C8B-B14F-4D97-AF65-F5344CB8AC3E}">
        <p14:creationId xmlns:p14="http://schemas.microsoft.com/office/powerpoint/2010/main" val="3430710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itat blå">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dirty="0"/>
          </a:p>
        </p:txBody>
      </p:sp>
      <p:sp>
        <p:nvSpPr>
          <p:cNvPr id="3" name="Footer Placeholder 2"/>
          <p:cNvSpPr>
            <a:spLocks noGrp="1"/>
          </p:cNvSpPr>
          <p:nvPr>
            <p:ph type="ftr" sz="quarter" idx="11"/>
          </p:nvPr>
        </p:nvSpPr>
        <p:spPr/>
        <p:txBody>
          <a:bodyPr/>
          <a:lstStyle/>
          <a:p>
            <a:endParaRPr lang="sv-SE" dirty="0"/>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dirty="0"/>
          </a:p>
        </p:txBody>
      </p:sp>
      <p:sp>
        <p:nvSpPr>
          <p:cNvPr id="14" name="Text Placeholder 13"/>
          <p:cNvSpPr>
            <a:spLocks noGrp="1"/>
          </p:cNvSpPr>
          <p:nvPr>
            <p:ph type="body" sz="quarter" idx="14" hasCustomPrompt="1"/>
          </p:nvPr>
        </p:nvSpPr>
        <p:spPr>
          <a:xfrm>
            <a:off x="1140031" y="1347614"/>
            <a:ext cx="6816345" cy="2448272"/>
          </a:xfrm>
          <a:prstGeom prst="rect">
            <a:avLst/>
          </a:prstGeom>
        </p:spPr>
        <p:txBody>
          <a:bodyPr wrap="square">
            <a:normAutofit/>
          </a:bodyPr>
          <a:lstStyle>
            <a:lvl1pPr marL="0" indent="0">
              <a:spcBef>
                <a:spcPts val="0"/>
              </a:spcBef>
              <a:buNone/>
              <a:defRPr sz="3600" b="0"/>
            </a:lvl1pPr>
            <a:lvl2pPr>
              <a:defRPr sz="2400" b="1"/>
            </a:lvl2pPr>
            <a:lvl3pPr>
              <a:defRPr sz="2400" b="1"/>
            </a:lvl3pPr>
            <a:lvl4pPr>
              <a:defRPr sz="2400" b="1"/>
            </a:lvl4pPr>
            <a:lvl5pPr>
              <a:defRPr sz="2400" b="1"/>
            </a:lvl5pPr>
          </a:lstStyle>
          <a:p>
            <a:pPr lvl="0"/>
            <a:r>
              <a:rPr lang="en-US" dirty="0"/>
              <a:t>“</a:t>
            </a:r>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 Plats </a:t>
            </a:r>
            <a:r>
              <a:rPr lang="en-US" dirty="0" err="1"/>
              <a:t>för</a:t>
            </a:r>
            <a:r>
              <a:rPr lang="en-US" dirty="0"/>
              <a:t> </a:t>
            </a:r>
            <a:r>
              <a:rPr lang="en-US" dirty="0" err="1"/>
              <a:t>citat</a:t>
            </a:r>
            <a:r>
              <a:rPr lang="en-US" dirty="0"/>
              <a:t> </a:t>
            </a:r>
            <a:r>
              <a:rPr lang="en-US" dirty="0" err="1"/>
              <a:t>eller</a:t>
            </a:r>
            <a:r>
              <a:rPr lang="en-US" dirty="0"/>
              <a:t> </a:t>
            </a:r>
            <a:r>
              <a:rPr lang="en-US" dirty="0" err="1"/>
              <a:t>liknande</a:t>
            </a:r>
            <a:r>
              <a:rPr lang="en-US" dirty="0"/>
              <a:t>. Lorem ipsum sit dolor </a:t>
            </a:r>
            <a:r>
              <a:rPr lang="en-US" dirty="0" err="1"/>
              <a:t>amet</a:t>
            </a:r>
            <a:r>
              <a:rPr lang="en-US" dirty="0"/>
              <a:t>. Lorem ipsum dolor </a:t>
            </a:r>
            <a:r>
              <a:rPr lang="en-US" dirty="0" err="1"/>
              <a:t>loremips</a:t>
            </a:r>
            <a:r>
              <a:rPr lang="en-US" dirty="0"/>
              <a:t>.”</a:t>
            </a:r>
          </a:p>
        </p:txBody>
      </p:sp>
    </p:spTree>
    <p:extLst>
      <p:ext uri="{BB962C8B-B14F-4D97-AF65-F5344CB8AC3E}">
        <p14:creationId xmlns:p14="http://schemas.microsoft.com/office/powerpoint/2010/main" val="1434305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677F4B-9047-144A-BB94-E590DE49FCEA}"/>
              </a:ext>
            </a:extLst>
          </p:cNvPr>
          <p:cNvSpPr>
            <a:spLocks noGrp="1"/>
          </p:cNvSpPr>
          <p:nvPr>
            <p:ph type="ctrTitle"/>
          </p:nvPr>
        </p:nvSpPr>
        <p:spPr>
          <a:xfrm>
            <a:off x="-1897896" y="1794568"/>
            <a:ext cx="12939793" cy="837904"/>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22B2A2F3-E9A3-9F4D-B6C6-415FBB623D6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2A33752-6878-C949-BD74-2FCE42A84E48}"/>
              </a:ext>
            </a:extLst>
          </p:cNvPr>
          <p:cNvSpPr>
            <a:spLocks noGrp="1"/>
          </p:cNvSpPr>
          <p:nvPr>
            <p:ph type="dt" sz="half" idx="10"/>
          </p:nvPr>
        </p:nvSpPr>
        <p:spPr/>
        <p:txBody>
          <a:bodyPr/>
          <a:lstStyle/>
          <a:p>
            <a:fld id="{E76549AE-B09A-944A-8252-C1552C199E29}" type="datetimeFigureOut">
              <a:rPr lang="sv-SE" smtClean="0"/>
              <a:t>2019-11-08</a:t>
            </a:fld>
            <a:endParaRPr lang="sv-SE"/>
          </a:p>
        </p:txBody>
      </p:sp>
      <p:sp>
        <p:nvSpPr>
          <p:cNvPr id="5" name="Platshållare för sidfot 4">
            <a:extLst>
              <a:ext uri="{FF2B5EF4-FFF2-40B4-BE49-F238E27FC236}">
                <a16:creationId xmlns:a16="http://schemas.microsoft.com/office/drawing/2014/main" id="{A96DBFFD-DAB8-8E4B-B93B-EDC0167E5DB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2C89D9F-F669-2647-B1E3-4D106785E4FE}"/>
              </a:ext>
            </a:extLst>
          </p:cNvPr>
          <p:cNvSpPr>
            <a:spLocks noGrp="1"/>
          </p:cNvSpPr>
          <p:nvPr>
            <p:ph type="sldNum" sz="quarter" idx="12"/>
          </p:nvPr>
        </p:nvSpPr>
        <p:spPr/>
        <p:txBody>
          <a:bodyPr/>
          <a:lstStyle/>
          <a:p>
            <a:fld id="{1E493824-D174-274E-8E02-D2ACBCC7AE38}" type="slidenum">
              <a:rPr lang="sv-SE" smtClean="0"/>
              <a:t>‹#›</a:t>
            </a:fld>
            <a:endParaRPr lang="sv-SE"/>
          </a:p>
        </p:txBody>
      </p:sp>
    </p:spTree>
    <p:extLst>
      <p:ext uri="{BB962C8B-B14F-4D97-AF65-F5344CB8AC3E}">
        <p14:creationId xmlns:p14="http://schemas.microsoft.com/office/powerpoint/2010/main" val="4094508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Header_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2000"/>
            <a:ext cx="5400000" cy="3075974"/>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sz="2000"/>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3"/>
          <p:cNvSpPr>
            <a:spLocks noGrp="1"/>
          </p:cNvSpPr>
          <p:nvPr>
            <p:ph type="dt" sz="half" idx="10"/>
          </p:nvPr>
        </p:nvSpPr>
        <p:spPr>
          <a:xfrm>
            <a:off x="457200" y="4767263"/>
            <a:ext cx="2133600" cy="273844"/>
          </a:xfrm>
          <a:prstGeom prst="rect">
            <a:avLst/>
          </a:prstGeom>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fld id="{3217A2C9-1D91-417B-BDBF-72E130875603}" type="datetimeFigureOut">
              <a:rPr kumimoji="0" lang="sv-SE" sz="1800" b="0"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2019-11-08</a:t>
            </a:fld>
            <a:endParaRPr kumimoji="0" lang="sv-SE" sz="1800" b="0" i="0" u="none" strike="noStrike" kern="0" cap="none" spc="0" normalizeH="0" baseline="0" noProof="0">
              <a:ln>
                <a:noFill/>
              </a:ln>
              <a:solidFill>
                <a:sysClr val="windowText" lastClr="000000"/>
              </a:solidFill>
              <a:effectLst/>
              <a:uLnTx/>
              <a:uFillTx/>
            </a:endParaRPr>
          </a:p>
        </p:txBody>
      </p:sp>
      <p:sp>
        <p:nvSpPr>
          <p:cNvPr id="3" name="Platshållare för sidfot 4"/>
          <p:cNvSpPr>
            <a:spLocks noGrp="1"/>
          </p:cNvSpPr>
          <p:nvPr>
            <p:ph type="ftr" sz="quarter" idx="11"/>
          </p:nvPr>
        </p:nvSpPr>
        <p:spPr>
          <a:xfrm>
            <a:off x="3124200" y="4767263"/>
            <a:ext cx="2895600" cy="273844"/>
          </a:xfrm>
          <a:prstGeom prst="rect">
            <a:avLst/>
          </a:prstGeom>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ysClr val="windowText" lastClr="000000"/>
              </a:solidFill>
              <a:effectLst/>
              <a:uLnTx/>
              <a:uFillTx/>
            </a:endParaRPr>
          </a:p>
        </p:txBody>
      </p:sp>
      <p:sp>
        <p:nvSpPr>
          <p:cNvPr id="4" name="Platshållare för bildnummer 5"/>
          <p:cNvSpPr>
            <a:spLocks noGrp="1"/>
          </p:cNvSpPr>
          <p:nvPr>
            <p:ph type="sldNum" sz="quarter" idx="12"/>
          </p:nvPr>
        </p:nvSpPr>
        <p:spPr>
          <a:xfrm>
            <a:off x="6553200" y="4767263"/>
            <a:ext cx="2133600" cy="273844"/>
          </a:xfrm>
          <a:prstGeom prst="rect">
            <a:avLst/>
          </a:prstGeom>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fld id="{D712DE42-A030-4B50-9382-C1984C739629}" type="slidenum">
              <a:rPr kumimoji="0" lang="sv-SE" sz="1800" b="0"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sv-SE"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826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om mall - plats för 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939409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Process rosagu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dirty="0"/>
          </a:p>
        </p:txBody>
      </p:sp>
      <p:sp>
        <p:nvSpPr>
          <p:cNvPr id="3" name="Footer Placeholder 2"/>
          <p:cNvSpPr>
            <a:spLocks noGrp="1"/>
          </p:cNvSpPr>
          <p:nvPr>
            <p:ph type="ftr" sz="quarter" idx="11"/>
          </p:nvPr>
        </p:nvSpPr>
        <p:spPr/>
        <p:txBody>
          <a:bodyPr/>
          <a:lstStyle/>
          <a:p>
            <a:endParaRPr lang="sv-SE" dirty="0"/>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dirty="0"/>
          </a:p>
        </p:txBody>
      </p:sp>
      <p:sp>
        <p:nvSpPr>
          <p:cNvPr id="14" name="Text Placeholder 13"/>
          <p:cNvSpPr>
            <a:spLocks noGrp="1"/>
          </p:cNvSpPr>
          <p:nvPr>
            <p:ph type="body" sz="quarter" idx="14" hasCustomPrompt="1"/>
          </p:nvPr>
        </p:nvSpPr>
        <p:spPr>
          <a:xfrm>
            <a:off x="755576" y="3363838"/>
            <a:ext cx="2198275" cy="792088"/>
          </a:xfrm>
          <a:prstGeom prst="rect">
            <a:avLst/>
          </a:prstGeom>
        </p:spPr>
        <p:txBody>
          <a:bodyPr wrap="square">
            <a:normAutofit/>
          </a:bodyPr>
          <a:lstStyle>
            <a:lvl1pPr marL="0" indent="0">
              <a:spcBef>
                <a:spcPts val="0"/>
              </a:spcBef>
              <a:buNone/>
              <a:defRPr sz="20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
        <p:nvSpPr>
          <p:cNvPr id="8" name="Text Placeholder 13">
            <a:extLst>
              <a:ext uri="{FF2B5EF4-FFF2-40B4-BE49-F238E27FC236}">
                <a16:creationId xmlns:a16="http://schemas.microsoft.com/office/drawing/2014/main" id="{FD948471-79DE-D747-ADF8-2DFE2B7A93B7}"/>
              </a:ext>
            </a:extLst>
          </p:cNvPr>
          <p:cNvSpPr>
            <a:spLocks noGrp="1"/>
          </p:cNvSpPr>
          <p:nvPr>
            <p:ph type="body" sz="quarter" idx="15" hasCustomPrompt="1"/>
          </p:nvPr>
        </p:nvSpPr>
        <p:spPr>
          <a:xfrm>
            <a:off x="3472862" y="3363838"/>
            <a:ext cx="2198275" cy="792088"/>
          </a:xfrm>
          <a:prstGeom prst="rect">
            <a:avLst/>
          </a:prstGeom>
        </p:spPr>
        <p:txBody>
          <a:bodyPr wrap="square">
            <a:normAutofit/>
          </a:bodyPr>
          <a:lstStyle>
            <a:lvl1pPr marL="0" indent="0">
              <a:spcBef>
                <a:spcPts val="0"/>
              </a:spcBef>
              <a:buNone/>
              <a:defRPr sz="20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
        <p:nvSpPr>
          <p:cNvPr id="9" name="Text Placeholder 13">
            <a:extLst>
              <a:ext uri="{FF2B5EF4-FFF2-40B4-BE49-F238E27FC236}">
                <a16:creationId xmlns:a16="http://schemas.microsoft.com/office/drawing/2014/main" id="{00B6B20D-3D89-DF4A-B07C-148D34324DA2}"/>
              </a:ext>
            </a:extLst>
          </p:cNvPr>
          <p:cNvSpPr>
            <a:spLocks noGrp="1"/>
          </p:cNvSpPr>
          <p:nvPr>
            <p:ph type="body" sz="quarter" idx="16" hasCustomPrompt="1"/>
          </p:nvPr>
        </p:nvSpPr>
        <p:spPr>
          <a:xfrm>
            <a:off x="6113640" y="3363838"/>
            <a:ext cx="2198275" cy="792088"/>
          </a:xfrm>
          <a:prstGeom prst="rect">
            <a:avLst/>
          </a:prstGeom>
        </p:spPr>
        <p:txBody>
          <a:bodyPr wrap="square">
            <a:normAutofit/>
          </a:bodyPr>
          <a:lstStyle>
            <a:lvl1pPr marL="0" indent="0">
              <a:spcBef>
                <a:spcPts val="0"/>
              </a:spcBef>
              <a:buNone/>
              <a:defRPr sz="2000" b="0"/>
            </a:lvl1pPr>
            <a:lvl2pPr>
              <a:defRPr sz="2400" b="1"/>
            </a:lvl2pPr>
            <a:lvl3pPr>
              <a:defRPr sz="2400" b="1"/>
            </a:lvl3pPr>
            <a:lvl4pPr>
              <a:defRPr sz="2400" b="1"/>
            </a:lvl4pPr>
            <a:lvl5pPr>
              <a:defRPr sz="2400" b="1"/>
            </a:lvl5pPr>
          </a:lstStyle>
          <a:p>
            <a:pPr lvl="0"/>
            <a:r>
              <a:rPr lang="en-US" dirty="0" err="1"/>
              <a:t>Klicka</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Tree>
    <p:extLst>
      <p:ext uri="{BB962C8B-B14F-4D97-AF65-F5344CB8AC3E}">
        <p14:creationId xmlns:p14="http://schemas.microsoft.com/office/powerpoint/2010/main" val="42085149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ack_layout">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4D2FAC65-368A-B644-92A8-6655F60BC65E}"/>
              </a:ext>
            </a:extLst>
          </p:cNvPr>
          <p:cNvSpPr>
            <a:spLocks noGrp="1"/>
          </p:cNvSpPr>
          <p:nvPr>
            <p:ph type="body" sz="quarter" idx="14" hasCustomPrompt="1"/>
          </p:nvPr>
        </p:nvSpPr>
        <p:spPr>
          <a:xfrm>
            <a:off x="503548" y="4155927"/>
            <a:ext cx="4536504" cy="680868"/>
          </a:xfrm>
          <a:prstGeom prst="rect">
            <a:avLst/>
          </a:prstGeom>
        </p:spPr>
        <p:txBody>
          <a:bodyPr lIns="0" r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1800" kern="1200" smtClean="0">
                <a:solidFill>
                  <a:schemeClr val="bg1"/>
                </a:solidFill>
                <a:latin typeface="Century Gothic" panose="020B0502020202020204" pitchFamily="34" charset="0"/>
                <a:ea typeface="+mn-ea"/>
                <a:cs typeface="+mn-cs"/>
              </a:defRPr>
            </a:lvl1pPr>
            <a:lvl2pPr marL="457200" indent="0">
              <a:buFont typeface="Arial" panose="020B0604020202020204" pitchFamily="34" charset="0"/>
              <a:buNone/>
              <a:defRPr sz="1800">
                <a:solidFill>
                  <a:schemeClr val="bg1"/>
                </a:solidFill>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sv-SE" dirty="0"/>
              <a:t>Klicka här för att ändra text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sv-SE" dirty="0"/>
              <a:t>Klicka här för att ändra text</a:t>
            </a:r>
          </a:p>
          <a:p>
            <a:pPr lvl="0"/>
            <a:endParaRPr lang="sv-SE" dirty="0"/>
          </a:p>
        </p:txBody>
      </p:sp>
      <p:sp>
        <p:nvSpPr>
          <p:cNvPr id="5" name="Rubrik 1">
            <a:extLst>
              <a:ext uri="{FF2B5EF4-FFF2-40B4-BE49-F238E27FC236}">
                <a16:creationId xmlns:a16="http://schemas.microsoft.com/office/drawing/2014/main" id="{030312E6-B27C-1243-AFE2-84EB396209D8}"/>
              </a:ext>
            </a:extLst>
          </p:cNvPr>
          <p:cNvSpPr>
            <a:spLocks noGrp="1"/>
          </p:cNvSpPr>
          <p:nvPr>
            <p:ph type="title" hasCustomPrompt="1"/>
          </p:nvPr>
        </p:nvSpPr>
        <p:spPr>
          <a:xfrm>
            <a:off x="467544" y="2357457"/>
            <a:ext cx="4608512" cy="993775"/>
          </a:xfrm>
          <a:prstGeom prst="rect">
            <a:avLst/>
          </a:prstGeom>
        </p:spPr>
        <p:txBody>
          <a:bodyPr lIns="0" tIns="0" rIns="0" bIns="0"/>
          <a:lstStyle>
            <a:lvl1pPr>
              <a:defRPr sz="3200"/>
            </a:lvl1pPr>
          </a:lstStyle>
          <a:p>
            <a:pPr lvl="0"/>
            <a:r>
              <a:rPr lang="en-US" dirty="0" err="1"/>
              <a:t>Klicka</a:t>
            </a:r>
            <a:r>
              <a:rPr lang="en-US" dirty="0"/>
              <a:t> </a:t>
            </a:r>
            <a:r>
              <a:rPr lang="en-US" dirty="0" err="1"/>
              <a:t>här</a:t>
            </a:r>
            <a:r>
              <a:rPr lang="en-US" dirty="0"/>
              <a:t> </a:t>
            </a:r>
            <a:r>
              <a:rPr lang="en-US" dirty="0" err="1"/>
              <a:t>för</a:t>
            </a:r>
            <a:r>
              <a:rPr lang="en-US" dirty="0"/>
              <a:t> </a:t>
            </a:r>
            <a:r>
              <a:rPr lang="en-US" dirty="0" err="1"/>
              <a:t>att</a:t>
            </a:r>
            <a:r>
              <a:rPr lang="en-US" dirty="0"/>
              <a:t> </a:t>
            </a:r>
            <a:r>
              <a:rPr lang="en-US" dirty="0" err="1"/>
              <a:t>ändra</a:t>
            </a:r>
            <a:r>
              <a:rPr lang="en-US" dirty="0"/>
              <a:t> text</a:t>
            </a:r>
          </a:p>
        </p:txBody>
      </p:sp>
    </p:spTree>
    <p:extLst>
      <p:ext uri="{BB962C8B-B14F-4D97-AF65-F5344CB8AC3E}">
        <p14:creationId xmlns:p14="http://schemas.microsoft.com/office/powerpoint/2010/main" val="27027882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pter star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7" name="Title 1">
            <a:extLst>
              <a:ext uri="{FF2B5EF4-FFF2-40B4-BE49-F238E27FC236}">
                <a16:creationId xmlns:a16="http://schemas.microsoft.com/office/drawing/2014/main" id="{37AF42BF-B4FD-CF45-9AE5-6C07BF2F0468}"/>
              </a:ext>
            </a:extLst>
          </p:cNvPr>
          <p:cNvSpPr>
            <a:spLocks noGrp="1"/>
          </p:cNvSpPr>
          <p:nvPr>
            <p:ph type="ctrTitle" hasCustomPrompt="1"/>
          </p:nvPr>
        </p:nvSpPr>
        <p:spPr>
          <a:xfrm>
            <a:off x="899592" y="1562400"/>
            <a:ext cx="7272392" cy="1728000"/>
          </a:xfrm>
        </p:spPr>
        <p:txBody>
          <a:bodyPr wrap="square" rIns="72000">
            <a:noAutofit/>
          </a:bodyPr>
          <a:lstStyle>
            <a:lvl1pPr algn="l">
              <a:defRPr/>
            </a:lvl1pPr>
          </a:lstStyle>
          <a:p>
            <a:r>
              <a:rPr lang="en-US"/>
              <a:t>Click to edit Master title style</a:t>
            </a:r>
            <a:endParaRPr lang="sv-SE"/>
          </a:p>
        </p:txBody>
      </p:sp>
    </p:spTree>
    <p:extLst>
      <p:ext uri="{BB962C8B-B14F-4D97-AF65-F5344CB8AC3E}">
        <p14:creationId xmlns:p14="http://schemas.microsoft.com/office/powerpoint/2010/main" val="3110371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rofilepage">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392AF137-A22B-A148-B2EF-505DCC07BD8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7984" y="757593"/>
            <a:ext cx="3479960" cy="3564362"/>
          </a:xfrm>
          <a:prstGeom prst="rect">
            <a:avLst/>
          </a:prstGeom>
        </p:spPr>
      </p:pic>
      <p:sp>
        <p:nvSpPr>
          <p:cNvPr id="2" name="Title 1"/>
          <p:cNvSpPr>
            <a:spLocks noGrp="1"/>
          </p:cNvSpPr>
          <p:nvPr>
            <p:ph type="title" hasCustomPrompt="1"/>
          </p:nvPr>
        </p:nvSpPr>
        <p:spPr>
          <a:xfrm>
            <a:off x="4788024" y="757593"/>
            <a:ext cx="3129062" cy="800219"/>
          </a:xfrm>
          <a:noFill/>
        </p:spPr>
        <p:txBody>
          <a:bodyPr wrap="none" lIns="0" tIns="0" rIns="0" bIns="0"/>
          <a:lstStyle>
            <a:lvl1pPr>
              <a:defRPr sz="2600">
                <a:solidFill>
                  <a:schemeClr val="tx1"/>
                </a:solidFill>
              </a:defRPr>
            </a:lvl1pPr>
          </a:lstStyle>
          <a:p>
            <a:r>
              <a:rPr lang="en-US" err="1"/>
              <a:t>Förnamn</a:t>
            </a:r>
            <a:r>
              <a:rPr lang="en-US"/>
              <a:t> </a:t>
            </a:r>
            <a:r>
              <a:rPr lang="en-US" err="1"/>
              <a:t>Efternamn</a:t>
            </a:r>
            <a:br>
              <a:rPr lang="en-US"/>
            </a:br>
            <a:r>
              <a:rPr lang="en-US" err="1"/>
              <a:t>Titel</a:t>
            </a:r>
            <a:r>
              <a:rPr lang="en-US"/>
              <a:t> om du </a:t>
            </a:r>
            <a:r>
              <a:rPr lang="en-US" err="1"/>
              <a:t>vill</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788024" y="1851670"/>
            <a:ext cx="3908696" cy="2644075"/>
          </a:xfrm>
        </p:spPr>
        <p:txBody>
          <a:bodyPr>
            <a:normAutofit/>
          </a:bodyPr>
          <a:lstStyle>
            <a:lvl1pPr marL="342900" indent="-342900">
              <a:spcBef>
                <a:spcPts val="576"/>
              </a:spcBef>
              <a:spcAft>
                <a:spcPts val="0"/>
              </a:spcAft>
              <a:buFont typeface="Arial" panose="020B0604020202020204" pitchFamily="34" charset="0"/>
              <a:buChar char="•"/>
              <a:defRPr lang="en-US" sz="21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940602" y="1149929"/>
            <a:ext cx="2736304" cy="2736304"/>
          </a:xfrm>
        </p:spPr>
        <p:txBody>
          <a:bodyPr/>
          <a:lstStyle/>
          <a:p>
            <a:endParaRPr lang="sv-SE"/>
          </a:p>
        </p:txBody>
      </p:sp>
    </p:spTree>
    <p:extLst>
      <p:ext uri="{BB962C8B-B14F-4D97-AF65-F5344CB8AC3E}">
        <p14:creationId xmlns:p14="http://schemas.microsoft.com/office/powerpoint/2010/main" val="31959193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gHeader_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2000"/>
            <a:ext cx="5400000" cy="3075974"/>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sz="2000"/>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Tree>
    <p:extLst>
      <p:ext uri="{BB962C8B-B14F-4D97-AF65-F5344CB8AC3E}">
        <p14:creationId xmlns:p14="http://schemas.microsoft.com/office/powerpoint/2010/main" val="42476297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gHeader_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p:nvPr>
        </p:nvSpPr>
        <p:spPr>
          <a:xfrm>
            <a:off x="468000" y="1512000"/>
            <a:ext cx="5400000" cy="3075974"/>
          </a:xfrm>
        </p:spPr>
        <p:txBody>
          <a:bodyPr/>
          <a:lstStyle>
            <a:lvl1pPr marL="0" indent="0">
              <a:spcBef>
                <a:spcPts val="576"/>
              </a:spcBef>
              <a:spcAft>
                <a:spcPts val="0"/>
              </a:spcAft>
              <a:buFont typeface="Arial" panose="020B0604020202020204" pitchFamily="34" charset="0"/>
              <a:buNone/>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Tree>
    <p:extLst>
      <p:ext uri="{BB962C8B-B14F-4D97-AF65-F5344CB8AC3E}">
        <p14:creationId xmlns:p14="http://schemas.microsoft.com/office/powerpoint/2010/main" val="3671295303"/>
      </p:ext>
    </p:extLst>
  </p:cSld>
  <p:clrMapOvr>
    <a:masterClrMapping/>
  </p:clrMapOvr>
  <p:extLst>
    <p:ext uri="{DCECCB84-F9BA-43D5-87BE-67443E8EF086}">
      <p15:sldGuideLst xmlns:p15="http://schemas.microsoft.com/office/powerpoint/2012/main">
        <p15:guide id="1" orient="horz" pos="2544">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gHeader_bullet_pic_landscap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1999"/>
            <a:ext cx="4320024" cy="3147983"/>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5364163" y="1511300"/>
            <a:ext cx="3779837" cy="2644775"/>
          </a:xfrm>
        </p:spPr>
        <p:txBody>
          <a:bodyPr/>
          <a:lstStyle/>
          <a:p>
            <a:endParaRPr lang="sv-SE"/>
          </a:p>
        </p:txBody>
      </p:sp>
    </p:spTree>
    <p:extLst>
      <p:ext uri="{BB962C8B-B14F-4D97-AF65-F5344CB8AC3E}">
        <p14:creationId xmlns:p14="http://schemas.microsoft.com/office/powerpoint/2010/main" val="30420404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gHeader_bullet_pic_portrai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1999"/>
            <a:ext cx="5400000" cy="2893313"/>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6516688" y="1511300"/>
            <a:ext cx="2627312" cy="2894013"/>
          </a:xfrm>
        </p:spPr>
        <p:txBody>
          <a:bodyPr/>
          <a:lstStyle/>
          <a:p>
            <a:endParaRPr lang="sv-SE"/>
          </a:p>
        </p:txBody>
      </p:sp>
    </p:spTree>
    <p:extLst>
      <p:ext uri="{BB962C8B-B14F-4D97-AF65-F5344CB8AC3E}">
        <p14:creationId xmlns:p14="http://schemas.microsoft.com/office/powerpoint/2010/main" val="87105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Header_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p:nvPr>
        </p:nvSpPr>
        <p:spPr>
          <a:xfrm>
            <a:off x="468000" y="1512000"/>
            <a:ext cx="5400000" cy="3075974"/>
          </a:xfrm>
        </p:spPr>
        <p:txBody>
          <a:bodyPr/>
          <a:lstStyle>
            <a:lvl1pPr marL="0" indent="0">
              <a:spcBef>
                <a:spcPts val="576"/>
              </a:spcBef>
              <a:spcAft>
                <a:spcPts val="0"/>
              </a:spcAft>
              <a:buFont typeface="Arial" panose="020B0604020202020204" pitchFamily="34" charset="0"/>
              <a:buNone/>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Tree>
  </p:cSld>
  <p:clrMapOvr>
    <a:masterClrMapping/>
  </p:clrMapOvr>
  <p:extLst>
    <p:ext uri="{DCECCB84-F9BA-43D5-87BE-67443E8EF086}">
      <p15:sldGuideLst xmlns:p15="http://schemas.microsoft.com/office/powerpoint/2012/main">
        <p15:guide id="1" orient="horz" pos="2544">
          <p15:clr>
            <a:srgbClr val="FBAE40"/>
          </p15:clr>
        </p15:guide>
        <p15:guide id="2" pos="28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igHeader_subheader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cxnSp>
        <p:nvCxnSpPr>
          <p:cNvPr id="13" name="Straight Connector 12"/>
          <p:cNvCxnSpPr/>
          <p:nvPr userDrawn="1"/>
        </p:nvCxnSpPr>
        <p:spPr>
          <a:xfrm>
            <a:off x="6300192" y="1563638"/>
            <a:ext cx="230425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Text Placeholder 29"/>
          <p:cNvSpPr>
            <a:spLocks noGrp="1"/>
          </p:cNvSpPr>
          <p:nvPr>
            <p:ph type="body" sz="quarter" idx="19" hasCustomPrompt="1"/>
          </p:nvPr>
        </p:nvSpPr>
        <p:spPr>
          <a:xfrm>
            <a:off x="467544" y="1635646"/>
            <a:ext cx="5400000" cy="2952328"/>
          </a:xfrm>
        </p:spPr>
        <p:txBody>
          <a:bodyPr/>
          <a:lstStyle>
            <a:lvl1pPr>
              <a:spcBef>
                <a:spcPts val="576"/>
              </a:spcBef>
              <a:spcAft>
                <a:spcPts val="0"/>
              </a:spcAft>
              <a:defRPr lang="en-US" sz="2400"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a:p>
            <a:pPr lvl="0"/>
            <a:r>
              <a:rPr lang="en-US"/>
              <a:t>Second level</a:t>
            </a:r>
          </a:p>
          <a:p>
            <a:pPr lvl="0"/>
            <a:r>
              <a:rPr lang="en-US"/>
              <a:t>Fourth level</a:t>
            </a:r>
          </a:p>
          <a:p>
            <a:pPr lvl="0"/>
            <a:r>
              <a:rPr lang="en-US"/>
              <a:t>Fifth level</a:t>
            </a:r>
            <a:endParaRPr lang="sv-SE"/>
          </a:p>
        </p:txBody>
      </p:sp>
      <p:sp>
        <p:nvSpPr>
          <p:cNvPr id="32" name="Text Placeholder 31"/>
          <p:cNvSpPr>
            <a:spLocks noGrp="1"/>
          </p:cNvSpPr>
          <p:nvPr>
            <p:ph type="body" sz="quarter" idx="20" hasCustomPrompt="1"/>
          </p:nvPr>
        </p:nvSpPr>
        <p:spPr>
          <a:xfrm>
            <a:off x="6300192" y="1635646"/>
            <a:ext cx="2304256" cy="339362"/>
          </a:xfrm>
        </p:spPr>
        <p:txBody>
          <a:bodyPr wrap="square"/>
          <a:lstStyle>
            <a:lvl1pPr marL="0" indent="0">
              <a:buNone/>
              <a:defRPr lang="en-US" sz="2000" b="1" kern="1200" cap="all" baseline="0" dirty="0" smtClean="0">
                <a:solidFill>
                  <a:schemeClr val="tx1"/>
                </a:solidFill>
                <a:latin typeface="Century Gothic" panose="020B0502020202020204" pitchFamily="34" charset="0"/>
                <a:ea typeface="+mn-ea"/>
                <a:cs typeface="+mn-cs"/>
              </a:defRPr>
            </a:lvl1pPr>
          </a:lstStyle>
          <a:p>
            <a:pPr lvl="0"/>
            <a:r>
              <a:rPr lang="en-US"/>
              <a:t>Click to edit </a:t>
            </a:r>
            <a:br>
              <a:rPr lang="en-US"/>
            </a:br>
            <a:r>
              <a:rPr lang="en-US"/>
              <a:t>Master text styles</a:t>
            </a:r>
          </a:p>
        </p:txBody>
      </p:sp>
      <p:sp>
        <p:nvSpPr>
          <p:cNvPr id="34" name="Text Placeholder 33"/>
          <p:cNvSpPr>
            <a:spLocks noGrp="1"/>
          </p:cNvSpPr>
          <p:nvPr>
            <p:ph type="body" sz="quarter" idx="21"/>
          </p:nvPr>
        </p:nvSpPr>
        <p:spPr>
          <a:xfrm>
            <a:off x="6300192" y="2063230"/>
            <a:ext cx="2304256" cy="2236712"/>
          </a:xfrm>
        </p:spPr>
        <p:txBody>
          <a:bodyPr wrap="square"/>
          <a:lstStyle>
            <a:lvl1pPr marL="0" indent="0">
              <a:buNone/>
              <a:defRPr lang="en-US" sz="1600" u="none" kern="1200" dirty="0" smtClean="0">
                <a:solidFill>
                  <a:schemeClr val="tx1"/>
                </a:solidFill>
                <a:latin typeface="Century Gothic" panose="020B0502020202020204" pitchFamily="34" charset="0"/>
                <a:ea typeface="+mn-ea"/>
                <a:cs typeface="+mn-cs"/>
              </a:defRPr>
            </a:lvl1pPr>
            <a:lvl2pPr>
              <a:defRPr lang="en-US" sz="1600" u="sng"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a:p>
            <a:pPr lvl="0"/>
            <a:r>
              <a:rPr lang="en-US"/>
              <a:t>Second level</a:t>
            </a:r>
            <a:br>
              <a:rPr lang="en-US"/>
            </a:br>
            <a:r>
              <a:rPr lang="en-US"/>
              <a:t>Third level</a:t>
            </a:r>
            <a:br>
              <a:rPr lang="en-US"/>
            </a:br>
            <a:r>
              <a:rPr lang="en-US"/>
              <a:t>Fourth level</a:t>
            </a:r>
            <a:br>
              <a:rPr lang="en-US"/>
            </a:br>
            <a:r>
              <a:rPr lang="en-US"/>
              <a:t>Fifth level</a:t>
            </a:r>
            <a:endParaRPr lang="sv-SE"/>
          </a:p>
        </p:txBody>
      </p:sp>
    </p:spTree>
    <p:extLst>
      <p:ext uri="{BB962C8B-B14F-4D97-AF65-F5344CB8AC3E}">
        <p14:creationId xmlns:p14="http://schemas.microsoft.com/office/powerpoint/2010/main" val="3267511118"/>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igHeader_withsubheader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cxnSp>
        <p:nvCxnSpPr>
          <p:cNvPr id="13" name="Straight Connector 12"/>
          <p:cNvCxnSpPr/>
          <p:nvPr userDrawn="1"/>
        </p:nvCxnSpPr>
        <p:spPr>
          <a:xfrm>
            <a:off x="6300192" y="1563638"/>
            <a:ext cx="230425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8"/>
          </p:nvPr>
        </p:nvSpPr>
        <p:spPr>
          <a:xfrm>
            <a:off x="467544" y="1419622"/>
            <a:ext cx="5400000" cy="369332"/>
          </a:xfrm>
        </p:spPr>
        <p:txBody>
          <a:bodyPr wrap="square"/>
          <a:lstStyle>
            <a:lvl1pPr marL="0" indent="0">
              <a:buNone/>
              <a:defRPr lang="en-US" sz="2400" b="1"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
        <p:nvSpPr>
          <p:cNvPr id="30" name="Text Placeholder 29"/>
          <p:cNvSpPr>
            <a:spLocks noGrp="1"/>
          </p:cNvSpPr>
          <p:nvPr>
            <p:ph type="body" sz="quarter" idx="19" hasCustomPrompt="1"/>
          </p:nvPr>
        </p:nvSpPr>
        <p:spPr>
          <a:xfrm>
            <a:off x="467543" y="1980000"/>
            <a:ext cx="5400000" cy="2535966"/>
          </a:xfrm>
        </p:spPr>
        <p:txBody>
          <a:bodyPr/>
          <a:lstStyle>
            <a:lvl1pPr>
              <a:spcBef>
                <a:spcPts val="576"/>
              </a:spcBef>
              <a:spcAft>
                <a:spcPts val="0"/>
              </a:spcAft>
              <a:defRPr lang="en-US" sz="2400"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a:p>
            <a:pPr lvl="0"/>
            <a:r>
              <a:rPr lang="en-US"/>
              <a:t>Second level</a:t>
            </a:r>
          </a:p>
          <a:p>
            <a:pPr lvl="0"/>
            <a:r>
              <a:rPr lang="en-US"/>
              <a:t>Fourth level</a:t>
            </a:r>
          </a:p>
          <a:p>
            <a:pPr lvl="0"/>
            <a:r>
              <a:rPr lang="en-US"/>
              <a:t>Fifth level</a:t>
            </a:r>
            <a:endParaRPr lang="sv-SE"/>
          </a:p>
        </p:txBody>
      </p:sp>
      <p:sp>
        <p:nvSpPr>
          <p:cNvPr id="32" name="Text Placeholder 31"/>
          <p:cNvSpPr>
            <a:spLocks noGrp="1"/>
          </p:cNvSpPr>
          <p:nvPr>
            <p:ph type="body" sz="quarter" idx="20" hasCustomPrompt="1"/>
          </p:nvPr>
        </p:nvSpPr>
        <p:spPr>
          <a:xfrm>
            <a:off x="6300192" y="1635646"/>
            <a:ext cx="2304256" cy="339362"/>
          </a:xfrm>
        </p:spPr>
        <p:txBody>
          <a:bodyPr wrap="square"/>
          <a:lstStyle>
            <a:lvl1pPr marL="0" indent="0">
              <a:buNone/>
              <a:defRPr lang="en-US" sz="2000" b="1" kern="1200" cap="all" baseline="0" dirty="0" smtClean="0">
                <a:solidFill>
                  <a:schemeClr val="tx1"/>
                </a:solidFill>
                <a:latin typeface="Century Gothic" panose="020B0502020202020204" pitchFamily="34" charset="0"/>
                <a:ea typeface="+mn-ea"/>
                <a:cs typeface="+mn-cs"/>
              </a:defRPr>
            </a:lvl1pPr>
          </a:lstStyle>
          <a:p>
            <a:pPr lvl="0"/>
            <a:r>
              <a:rPr lang="en-US"/>
              <a:t>Click to edit </a:t>
            </a:r>
            <a:br>
              <a:rPr lang="en-US"/>
            </a:br>
            <a:r>
              <a:rPr lang="en-US"/>
              <a:t>Master text styles</a:t>
            </a:r>
          </a:p>
        </p:txBody>
      </p:sp>
      <p:sp>
        <p:nvSpPr>
          <p:cNvPr id="34" name="Text Placeholder 33"/>
          <p:cNvSpPr>
            <a:spLocks noGrp="1"/>
          </p:cNvSpPr>
          <p:nvPr>
            <p:ph type="body" sz="quarter" idx="21"/>
          </p:nvPr>
        </p:nvSpPr>
        <p:spPr>
          <a:xfrm>
            <a:off x="6300192" y="2047015"/>
            <a:ext cx="2304256" cy="2028995"/>
          </a:xfrm>
        </p:spPr>
        <p:txBody>
          <a:bodyPr wrap="square"/>
          <a:lstStyle>
            <a:lvl1pPr marL="0" indent="0">
              <a:buNone/>
              <a:defRPr lang="en-US" sz="1600" u="none" kern="1200" dirty="0" smtClean="0">
                <a:solidFill>
                  <a:schemeClr val="tx1"/>
                </a:solidFill>
                <a:latin typeface="Century Gothic" panose="020B0502020202020204" pitchFamily="34" charset="0"/>
                <a:ea typeface="+mn-ea"/>
                <a:cs typeface="+mn-cs"/>
              </a:defRPr>
            </a:lvl1pPr>
            <a:lvl2pPr>
              <a:defRPr lang="en-US" sz="1600" u="sng"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a:p>
            <a:pPr lvl="0"/>
            <a:r>
              <a:rPr lang="en-US"/>
              <a:t>Second level</a:t>
            </a:r>
            <a:br>
              <a:rPr lang="en-US"/>
            </a:br>
            <a:r>
              <a:rPr lang="en-US"/>
              <a:t>Third level</a:t>
            </a:r>
            <a:br>
              <a:rPr lang="en-US"/>
            </a:br>
            <a:r>
              <a:rPr lang="en-US"/>
              <a:t>Fourth level</a:t>
            </a:r>
            <a:br>
              <a:rPr lang="en-US"/>
            </a:br>
            <a:r>
              <a:rPr lang="en-US"/>
              <a:t>Fifth level</a:t>
            </a:r>
            <a:endParaRPr lang="sv-SE"/>
          </a:p>
        </p:txBody>
      </p:sp>
    </p:spTree>
    <p:extLst>
      <p:ext uri="{BB962C8B-B14F-4D97-AF65-F5344CB8AC3E}">
        <p14:creationId xmlns:p14="http://schemas.microsoft.com/office/powerpoint/2010/main" val="154360009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line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83518"/>
            <a:ext cx="3256103" cy="884070"/>
          </a:xfrm>
        </p:spPr>
        <p:txBody>
          <a:bodyPr rIns="432000"/>
          <a:lstStyle>
            <a:lvl1pPr>
              <a:defRPr sz="2400"/>
            </a:lvl1pPr>
          </a:lstStyle>
          <a:p>
            <a:r>
              <a:rPr lang="en-US"/>
              <a:t>Click to edit </a:t>
            </a:r>
            <a:br>
              <a:rPr lang="en-US"/>
            </a:br>
            <a:r>
              <a:rPr lang="en-US"/>
              <a:t>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4" name="Text Placeholder 13"/>
          <p:cNvSpPr>
            <a:spLocks noGrp="1"/>
          </p:cNvSpPr>
          <p:nvPr>
            <p:ph type="body" sz="quarter" idx="14" hasCustomPrompt="1"/>
          </p:nvPr>
        </p:nvSpPr>
        <p:spPr>
          <a:xfrm>
            <a:off x="467543" y="1980000"/>
            <a:ext cx="5400000" cy="2520000"/>
          </a:xfrm>
        </p:spPr>
        <p:txBody>
          <a:bodyPr wrap="square"/>
          <a:lstStyle>
            <a:lvl1pPr>
              <a:spcBef>
                <a:spcPts val="576"/>
              </a:spcBef>
              <a:spcAft>
                <a:spcPts val="0"/>
              </a:spcAft>
              <a:defRPr/>
            </a:lvl1p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endParaRPr lang="sv-SE"/>
          </a:p>
        </p:txBody>
      </p:sp>
    </p:spTree>
    <p:extLst>
      <p:ext uri="{BB962C8B-B14F-4D97-AF65-F5344CB8AC3E}">
        <p14:creationId xmlns:p14="http://schemas.microsoft.com/office/powerpoint/2010/main" val="11778960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9" name="Picture Placeholder 7">
            <a:extLst>
              <a:ext uri="{FF2B5EF4-FFF2-40B4-BE49-F238E27FC236}">
                <a16:creationId xmlns:a16="http://schemas.microsoft.com/office/drawing/2014/main" id="{971B8728-A629-154F-8C11-89EA60917100}"/>
              </a:ext>
            </a:extLst>
          </p:cNvPr>
          <p:cNvSpPr>
            <a:spLocks noGrp="1"/>
          </p:cNvSpPr>
          <p:nvPr>
            <p:ph type="pic" sz="quarter" idx="13"/>
          </p:nvPr>
        </p:nvSpPr>
        <p:spPr>
          <a:xfrm>
            <a:off x="2832265" y="1470504"/>
            <a:ext cx="3827967" cy="2552174"/>
          </a:xfrm>
        </p:spPr>
        <p:txBody>
          <a:bodyPr/>
          <a:lstStyle/>
          <a:p>
            <a:endParaRPr lang="sv-SE"/>
          </a:p>
        </p:txBody>
      </p:sp>
      <p:sp>
        <p:nvSpPr>
          <p:cNvPr id="11" name="Text Placeholder 9">
            <a:extLst>
              <a:ext uri="{FF2B5EF4-FFF2-40B4-BE49-F238E27FC236}">
                <a16:creationId xmlns:a16="http://schemas.microsoft.com/office/drawing/2014/main" id="{173AF04A-F2C2-374D-8EA9-45B2DD3CCFC2}"/>
              </a:ext>
            </a:extLst>
          </p:cNvPr>
          <p:cNvSpPr>
            <a:spLocks noGrp="1"/>
          </p:cNvSpPr>
          <p:nvPr>
            <p:ph type="body" sz="quarter" idx="14"/>
          </p:nvPr>
        </p:nvSpPr>
        <p:spPr>
          <a:xfrm>
            <a:off x="2555776" y="4197602"/>
            <a:ext cx="4369786" cy="369332"/>
          </a:xfrm>
        </p:spPr>
        <p:txBody>
          <a:bodyPr/>
          <a:lstStyle>
            <a:lvl1pPr marL="0" indent="0" algn="ctr">
              <a:buNone/>
              <a:defRPr lang="en-US" sz="2400" kern="120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9106556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bbl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6" name="Text Placeholder 15"/>
          <p:cNvSpPr>
            <a:spLocks noGrp="1"/>
          </p:cNvSpPr>
          <p:nvPr>
            <p:ph type="body" sz="quarter" idx="17"/>
          </p:nvPr>
        </p:nvSpPr>
        <p:spPr>
          <a:xfrm>
            <a:off x="3347864" y="1563638"/>
            <a:ext cx="4860000" cy="713863"/>
          </a:xfrm>
          <a:prstGeom prst="roundRect">
            <a:avLst>
              <a:gd name="adj" fmla="val 48316"/>
            </a:avLst>
          </a:prstGeom>
          <a:solidFill>
            <a:schemeClr val="accent4">
              <a:alpha val="71000"/>
            </a:schemeClr>
          </a:solidFill>
        </p:spPr>
        <p:txBody>
          <a:bodyPr vert="horz" wrap="none" lIns="108000" tIns="72000" rIns="108000" bIns="72000" rtlCol="0" anchor="ctr" anchorCtr="0">
            <a:spAutoFit/>
          </a:bodyPr>
          <a:lstStyle>
            <a:lvl1pPr marL="0" indent="0" algn="ctr">
              <a:buNone/>
              <a:defRPr lang="en-US" dirty="0" smtClean="0"/>
            </a:lvl1pPr>
          </a:lstStyle>
          <a:p>
            <a:pPr marL="0" lvl="0" algn="ctr"/>
            <a:r>
              <a:rPr lang="en-US"/>
              <a:t>Click to edit Master text styles</a:t>
            </a:r>
          </a:p>
        </p:txBody>
      </p:sp>
      <p:sp>
        <p:nvSpPr>
          <p:cNvPr id="18" name="Text Placeholder 17"/>
          <p:cNvSpPr>
            <a:spLocks noGrp="1"/>
          </p:cNvSpPr>
          <p:nvPr>
            <p:ph type="body" sz="quarter" idx="18"/>
          </p:nvPr>
        </p:nvSpPr>
        <p:spPr>
          <a:xfrm>
            <a:off x="288064" y="2132235"/>
            <a:ext cx="4860000" cy="723819"/>
          </a:xfrm>
          <a:prstGeom prst="roundRect">
            <a:avLst>
              <a:gd name="adj" fmla="val 50000"/>
            </a:avLst>
          </a:prstGeom>
          <a:solidFill>
            <a:schemeClr val="accent2">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0" name="Text Placeholder 19"/>
          <p:cNvSpPr>
            <a:spLocks noGrp="1"/>
          </p:cNvSpPr>
          <p:nvPr>
            <p:ph type="body" sz="quarter" idx="19"/>
          </p:nvPr>
        </p:nvSpPr>
        <p:spPr>
          <a:xfrm>
            <a:off x="4032480" y="2710788"/>
            <a:ext cx="4860000" cy="723819"/>
          </a:xfrm>
          <a:prstGeom prst="roundRect">
            <a:avLst>
              <a:gd name="adj" fmla="val 50000"/>
            </a:avLst>
          </a:prstGeom>
          <a:solidFill>
            <a:schemeClr val="accent5">
              <a:alpha val="58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2" name="Text Placeholder 21"/>
          <p:cNvSpPr>
            <a:spLocks noGrp="1"/>
          </p:cNvSpPr>
          <p:nvPr>
            <p:ph type="body" sz="quarter" idx="20"/>
          </p:nvPr>
        </p:nvSpPr>
        <p:spPr>
          <a:xfrm>
            <a:off x="1259632" y="3289341"/>
            <a:ext cx="4860000" cy="723819"/>
          </a:xfrm>
          <a:prstGeom prst="roundRect">
            <a:avLst>
              <a:gd name="adj" fmla="val 50000"/>
            </a:avLst>
          </a:prstGeom>
          <a:solidFill>
            <a:schemeClr val="accent3">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4" name="Text Placeholder 23"/>
          <p:cNvSpPr>
            <a:spLocks noGrp="1"/>
          </p:cNvSpPr>
          <p:nvPr>
            <p:ph type="body" sz="quarter" idx="21"/>
          </p:nvPr>
        </p:nvSpPr>
        <p:spPr>
          <a:xfrm>
            <a:off x="3203848" y="3867894"/>
            <a:ext cx="4860000" cy="723819"/>
          </a:xfrm>
          <a:prstGeom prst="roundRect">
            <a:avLst>
              <a:gd name="adj" fmla="val 50000"/>
            </a:avLst>
          </a:prstGeom>
          <a:solidFill>
            <a:schemeClr val="accent1">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Tree>
    <p:extLst>
      <p:ext uri="{BB962C8B-B14F-4D97-AF65-F5344CB8AC3E}">
        <p14:creationId xmlns:p14="http://schemas.microsoft.com/office/powerpoint/2010/main" val="24738150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gHeader_subheader_mini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2000"/>
            <a:ext cx="5400000" cy="2931958"/>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sz="2000"/>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7" name="Text Placeholder 25">
            <a:extLst>
              <a:ext uri="{FF2B5EF4-FFF2-40B4-BE49-F238E27FC236}">
                <a16:creationId xmlns:a16="http://schemas.microsoft.com/office/drawing/2014/main" id="{BD2CA380-61DD-1344-BE8A-A433AF00AC8E}"/>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20742887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HeaderBigHeader_subheader_miniheader_bullet_pic_landscap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1999"/>
            <a:ext cx="4320024" cy="3075975"/>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5364163" y="1511300"/>
            <a:ext cx="3779837" cy="2644775"/>
          </a:xfrm>
        </p:spPr>
        <p:txBody>
          <a:bodyPr/>
          <a:lstStyle/>
          <a:p>
            <a:endParaRPr lang="sv-SE"/>
          </a:p>
        </p:txBody>
      </p:sp>
      <p:sp>
        <p:nvSpPr>
          <p:cNvPr id="9" name="Text Placeholder 25">
            <a:extLst>
              <a:ext uri="{FF2B5EF4-FFF2-40B4-BE49-F238E27FC236}">
                <a16:creationId xmlns:a16="http://schemas.microsoft.com/office/drawing/2014/main" id="{6B14D472-5723-6742-A2FD-F64A14D48B67}"/>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33879929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Header_miniheader_bullet_pic_portrait_">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1999"/>
            <a:ext cx="5400000" cy="3075975"/>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6516688" y="1511300"/>
            <a:ext cx="2627312" cy="2894013"/>
          </a:xfrm>
        </p:spPr>
        <p:txBody>
          <a:bodyPr/>
          <a:lstStyle/>
          <a:p>
            <a:endParaRPr lang="sv-SE"/>
          </a:p>
        </p:txBody>
      </p:sp>
      <p:sp>
        <p:nvSpPr>
          <p:cNvPr id="9" name="Text Placeholder 25">
            <a:extLst>
              <a:ext uri="{FF2B5EF4-FFF2-40B4-BE49-F238E27FC236}">
                <a16:creationId xmlns:a16="http://schemas.microsoft.com/office/drawing/2014/main" id="{026DFF40-4B18-524D-9D3E-A04851F97036}"/>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2373410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BigHeader_subheader_mini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cxnSp>
        <p:nvCxnSpPr>
          <p:cNvPr id="13" name="Straight Connector 12"/>
          <p:cNvCxnSpPr/>
          <p:nvPr userDrawn="1"/>
        </p:nvCxnSpPr>
        <p:spPr>
          <a:xfrm>
            <a:off x="6300192" y="1563638"/>
            <a:ext cx="230425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Text Placeholder 29"/>
          <p:cNvSpPr>
            <a:spLocks noGrp="1"/>
          </p:cNvSpPr>
          <p:nvPr>
            <p:ph type="body" sz="quarter" idx="19" hasCustomPrompt="1"/>
          </p:nvPr>
        </p:nvSpPr>
        <p:spPr>
          <a:xfrm>
            <a:off x="467544" y="1635646"/>
            <a:ext cx="5400000" cy="2880320"/>
          </a:xfrm>
        </p:spPr>
        <p:txBody>
          <a:bodyPr/>
          <a:lstStyle>
            <a:lvl1pPr>
              <a:spcBef>
                <a:spcPts val="576"/>
              </a:spcBef>
              <a:spcAft>
                <a:spcPts val="0"/>
              </a:spcAft>
              <a:defRPr lang="en-US" sz="2400"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a:p>
            <a:pPr lvl="0"/>
            <a:r>
              <a:rPr lang="en-US"/>
              <a:t>Second level</a:t>
            </a:r>
          </a:p>
          <a:p>
            <a:pPr lvl="0"/>
            <a:r>
              <a:rPr lang="en-US"/>
              <a:t>Fourth level</a:t>
            </a:r>
          </a:p>
          <a:p>
            <a:pPr lvl="0"/>
            <a:r>
              <a:rPr lang="en-US"/>
              <a:t>Fifth level</a:t>
            </a:r>
            <a:endParaRPr lang="sv-SE"/>
          </a:p>
        </p:txBody>
      </p:sp>
      <p:sp>
        <p:nvSpPr>
          <p:cNvPr id="32" name="Text Placeholder 31"/>
          <p:cNvSpPr>
            <a:spLocks noGrp="1"/>
          </p:cNvSpPr>
          <p:nvPr>
            <p:ph type="body" sz="quarter" idx="20" hasCustomPrompt="1"/>
          </p:nvPr>
        </p:nvSpPr>
        <p:spPr>
          <a:xfrm>
            <a:off x="6300192" y="1635646"/>
            <a:ext cx="2304256" cy="339362"/>
          </a:xfrm>
        </p:spPr>
        <p:txBody>
          <a:bodyPr wrap="square"/>
          <a:lstStyle>
            <a:lvl1pPr marL="0" indent="0">
              <a:buNone/>
              <a:defRPr lang="en-US" sz="2000" b="1" kern="1200" cap="all" baseline="0" dirty="0" smtClean="0">
                <a:solidFill>
                  <a:schemeClr val="tx1"/>
                </a:solidFill>
                <a:latin typeface="Century Gothic" panose="020B0502020202020204" pitchFamily="34" charset="0"/>
                <a:ea typeface="+mn-ea"/>
                <a:cs typeface="+mn-cs"/>
              </a:defRPr>
            </a:lvl1pPr>
          </a:lstStyle>
          <a:p>
            <a:pPr lvl="0"/>
            <a:r>
              <a:rPr lang="en-US"/>
              <a:t>Click to edit </a:t>
            </a:r>
            <a:br>
              <a:rPr lang="en-US"/>
            </a:br>
            <a:r>
              <a:rPr lang="en-US"/>
              <a:t>Master text styles</a:t>
            </a:r>
          </a:p>
        </p:txBody>
      </p:sp>
      <p:sp>
        <p:nvSpPr>
          <p:cNvPr id="34" name="Text Placeholder 33"/>
          <p:cNvSpPr>
            <a:spLocks noGrp="1"/>
          </p:cNvSpPr>
          <p:nvPr>
            <p:ph type="body" sz="quarter" idx="21"/>
          </p:nvPr>
        </p:nvSpPr>
        <p:spPr>
          <a:xfrm>
            <a:off x="6300192" y="2063230"/>
            <a:ext cx="2304256" cy="1710077"/>
          </a:xfrm>
        </p:spPr>
        <p:txBody>
          <a:bodyPr wrap="square"/>
          <a:lstStyle>
            <a:lvl1pPr marL="0" indent="0">
              <a:buNone/>
              <a:defRPr lang="en-US" sz="1600" u="none" kern="1200" dirty="0" smtClean="0">
                <a:solidFill>
                  <a:schemeClr val="tx1"/>
                </a:solidFill>
                <a:latin typeface="Century Gothic" panose="020B0502020202020204" pitchFamily="34" charset="0"/>
                <a:ea typeface="+mn-ea"/>
                <a:cs typeface="+mn-cs"/>
              </a:defRPr>
            </a:lvl1pPr>
            <a:lvl2pPr>
              <a:defRPr lang="en-US" sz="1600" u="sng"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a:p>
            <a:pPr lvl="0"/>
            <a:r>
              <a:rPr lang="en-US"/>
              <a:t>Second level</a:t>
            </a:r>
            <a:br>
              <a:rPr lang="en-US"/>
            </a:br>
            <a:r>
              <a:rPr lang="en-US"/>
              <a:t>Third level</a:t>
            </a:r>
            <a:br>
              <a:rPr lang="en-US"/>
            </a:br>
            <a:r>
              <a:rPr lang="en-US"/>
              <a:t>Fourth level</a:t>
            </a:r>
            <a:br>
              <a:rPr lang="en-US"/>
            </a:br>
            <a:r>
              <a:rPr lang="en-US"/>
              <a:t>Fifth level</a:t>
            </a:r>
            <a:endParaRPr lang="sv-SE"/>
          </a:p>
        </p:txBody>
      </p:sp>
      <p:sp>
        <p:nvSpPr>
          <p:cNvPr id="10" name="Text Placeholder 25">
            <a:extLst>
              <a:ext uri="{FF2B5EF4-FFF2-40B4-BE49-F238E27FC236}">
                <a16:creationId xmlns:a16="http://schemas.microsoft.com/office/drawing/2014/main" id="{73EF1F86-9D36-BD46-BE15-7E741F61D11B}"/>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309225622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gHeader_subheader_miniheader_N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cxnSp>
        <p:nvCxnSpPr>
          <p:cNvPr id="13" name="Straight Connector 12"/>
          <p:cNvCxnSpPr/>
          <p:nvPr userDrawn="1"/>
        </p:nvCxnSpPr>
        <p:spPr>
          <a:xfrm>
            <a:off x="6300192" y="1563638"/>
            <a:ext cx="230425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8"/>
          </p:nvPr>
        </p:nvSpPr>
        <p:spPr>
          <a:xfrm>
            <a:off x="467544" y="1419622"/>
            <a:ext cx="5400000" cy="369332"/>
          </a:xfrm>
        </p:spPr>
        <p:txBody>
          <a:bodyPr wrap="square"/>
          <a:lstStyle>
            <a:lvl1pPr marL="0" indent="0">
              <a:buNone/>
              <a:defRPr lang="en-US" sz="2400" b="1"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
        <p:nvSpPr>
          <p:cNvPr id="30" name="Text Placeholder 29"/>
          <p:cNvSpPr>
            <a:spLocks noGrp="1"/>
          </p:cNvSpPr>
          <p:nvPr>
            <p:ph type="body" sz="quarter" idx="19" hasCustomPrompt="1"/>
          </p:nvPr>
        </p:nvSpPr>
        <p:spPr>
          <a:xfrm>
            <a:off x="467543" y="1980000"/>
            <a:ext cx="5400000" cy="2535966"/>
          </a:xfrm>
        </p:spPr>
        <p:txBody>
          <a:bodyPr/>
          <a:lstStyle>
            <a:lvl1pPr>
              <a:spcBef>
                <a:spcPts val="576"/>
              </a:spcBef>
              <a:spcAft>
                <a:spcPts val="0"/>
              </a:spcAft>
              <a:defRPr lang="en-US" sz="2400"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a:p>
            <a:pPr lvl="0"/>
            <a:r>
              <a:rPr lang="en-US"/>
              <a:t>Second level</a:t>
            </a:r>
          </a:p>
          <a:p>
            <a:pPr lvl="0"/>
            <a:r>
              <a:rPr lang="en-US"/>
              <a:t>Fourth level</a:t>
            </a:r>
          </a:p>
          <a:p>
            <a:pPr lvl="0"/>
            <a:r>
              <a:rPr lang="en-US"/>
              <a:t>Fifth level</a:t>
            </a:r>
            <a:endParaRPr lang="sv-SE"/>
          </a:p>
        </p:txBody>
      </p:sp>
      <p:sp>
        <p:nvSpPr>
          <p:cNvPr id="32" name="Text Placeholder 31"/>
          <p:cNvSpPr>
            <a:spLocks noGrp="1"/>
          </p:cNvSpPr>
          <p:nvPr>
            <p:ph type="body" sz="quarter" idx="20" hasCustomPrompt="1"/>
          </p:nvPr>
        </p:nvSpPr>
        <p:spPr>
          <a:xfrm>
            <a:off x="6300192" y="1635646"/>
            <a:ext cx="2304256" cy="339362"/>
          </a:xfrm>
        </p:spPr>
        <p:txBody>
          <a:bodyPr wrap="square"/>
          <a:lstStyle>
            <a:lvl1pPr marL="0" indent="0">
              <a:buNone/>
              <a:defRPr lang="en-US" sz="2000" b="1" kern="1200" cap="all" baseline="0" dirty="0" smtClean="0">
                <a:solidFill>
                  <a:schemeClr val="tx1"/>
                </a:solidFill>
                <a:latin typeface="Century Gothic" panose="020B0502020202020204" pitchFamily="34" charset="0"/>
                <a:ea typeface="+mn-ea"/>
                <a:cs typeface="+mn-cs"/>
              </a:defRPr>
            </a:lvl1pPr>
          </a:lstStyle>
          <a:p>
            <a:pPr lvl="0"/>
            <a:r>
              <a:rPr lang="en-US"/>
              <a:t>Click to edit </a:t>
            </a:r>
            <a:br>
              <a:rPr lang="en-US"/>
            </a:br>
            <a:r>
              <a:rPr lang="en-US"/>
              <a:t>Master text styles</a:t>
            </a:r>
          </a:p>
        </p:txBody>
      </p:sp>
      <p:sp>
        <p:nvSpPr>
          <p:cNvPr id="34" name="Text Placeholder 33"/>
          <p:cNvSpPr>
            <a:spLocks noGrp="1"/>
          </p:cNvSpPr>
          <p:nvPr>
            <p:ph type="body" sz="quarter" idx="21"/>
          </p:nvPr>
        </p:nvSpPr>
        <p:spPr>
          <a:xfrm>
            <a:off x="6300192" y="2047015"/>
            <a:ext cx="2304256" cy="1710077"/>
          </a:xfrm>
        </p:spPr>
        <p:txBody>
          <a:bodyPr wrap="square"/>
          <a:lstStyle>
            <a:lvl1pPr marL="0" indent="0">
              <a:buNone/>
              <a:defRPr lang="en-US" sz="1600" u="none" kern="1200" dirty="0" smtClean="0">
                <a:solidFill>
                  <a:schemeClr val="tx1"/>
                </a:solidFill>
                <a:latin typeface="Century Gothic" panose="020B0502020202020204" pitchFamily="34" charset="0"/>
                <a:ea typeface="+mn-ea"/>
                <a:cs typeface="+mn-cs"/>
              </a:defRPr>
            </a:lvl1pPr>
            <a:lvl2pPr>
              <a:defRPr lang="en-US" sz="1600" u="sng"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a:p>
            <a:pPr lvl="0"/>
            <a:r>
              <a:rPr lang="en-US"/>
              <a:t>Second level</a:t>
            </a:r>
            <a:br>
              <a:rPr lang="en-US"/>
            </a:br>
            <a:r>
              <a:rPr lang="en-US"/>
              <a:t>Third level</a:t>
            </a:r>
            <a:br>
              <a:rPr lang="en-US"/>
            </a:br>
            <a:r>
              <a:rPr lang="en-US"/>
              <a:t>Fourth level</a:t>
            </a:r>
            <a:br>
              <a:rPr lang="en-US"/>
            </a:br>
            <a:r>
              <a:rPr lang="en-US"/>
              <a:t>Fifth level</a:t>
            </a:r>
            <a:endParaRPr lang="sv-SE"/>
          </a:p>
        </p:txBody>
      </p:sp>
      <p:sp>
        <p:nvSpPr>
          <p:cNvPr id="11" name="Text Placeholder 25">
            <a:extLst>
              <a:ext uri="{FF2B5EF4-FFF2-40B4-BE49-F238E27FC236}">
                <a16:creationId xmlns:a16="http://schemas.microsoft.com/office/drawing/2014/main" id="{50EB0DE5-30BC-0A40-B0A2-5E08A600B9EB}"/>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44687329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Header_bullet_pic_landscap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1999"/>
            <a:ext cx="4320024" cy="3147983"/>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5364163" y="1511300"/>
            <a:ext cx="3779837" cy="2644775"/>
          </a:xfrm>
        </p:spPr>
        <p:txBody>
          <a:bodyPr/>
          <a:lstStyle/>
          <a:p>
            <a:endParaRPr lang="sv-S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ubbles_mini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6" name="Text Placeholder 15"/>
          <p:cNvSpPr>
            <a:spLocks noGrp="1"/>
          </p:cNvSpPr>
          <p:nvPr>
            <p:ph type="body" sz="quarter" idx="17"/>
          </p:nvPr>
        </p:nvSpPr>
        <p:spPr>
          <a:xfrm>
            <a:off x="3347864" y="1563638"/>
            <a:ext cx="4860000" cy="713863"/>
          </a:xfrm>
          <a:prstGeom prst="roundRect">
            <a:avLst>
              <a:gd name="adj" fmla="val 48316"/>
            </a:avLst>
          </a:prstGeom>
          <a:solidFill>
            <a:schemeClr val="accent4">
              <a:alpha val="71000"/>
            </a:schemeClr>
          </a:solidFill>
        </p:spPr>
        <p:txBody>
          <a:bodyPr vert="horz" wrap="none" lIns="108000" tIns="72000" rIns="108000" bIns="72000" rtlCol="0" anchor="ctr" anchorCtr="0">
            <a:spAutoFit/>
          </a:bodyPr>
          <a:lstStyle>
            <a:lvl1pPr marL="0" indent="0" algn="ctr">
              <a:buNone/>
              <a:defRPr lang="en-US" dirty="0" smtClean="0"/>
            </a:lvl1pPr>
          </a:lstStyle>
          <a:p>
            <a:pPr marL="0" lvl="0" algn="ctr"/>
            <a:r>
              <a:rPr lang="en-US"/>
              <a:t>Click to edit Master text styles</a:t>
            </a:r>
          </a:p>
        </p:txBody>
      </p:sp>
      <p:sp>
        <p:nvSpPr>
          <p:cNvPr id="18" name="Text Placeholder 17"/>
          <p:cNvSpPr>
            <a:spLocks noGrp="1"/>
          </p:cNvSpPr>
          <p:nvPr>
            <p:ph type="body" sz="quarter" idx="18"/>
          </p:nvPr>
        </p:nvSpPr>
        <p:spPr>
          <a:xfrm>
            <a:off x="288064" y="2132235"/>
            <a:ext cx="4860000" cy="723819"/>
          </a:xfrm>
          <a:prstGeom prst="roundRect">
            <a:avLst>
              <a:gd name="adj" fmla="val 50000"/>
            </a:avLst>
          </a:prstGeom>
          <a:solidFill>
            <a:schemeClr val="accent2">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0" name="Text Placeholder 19"/>
          <p:cNvSpPr>
            <a:spLocks noGrp="1"/>
          </p:cNvSpPr>
          <p:nvPr>
            <p:ph type="body" sz="quarter" idx="19"/>
          </p:nvPr>
        </p:nvSpPr>
        <p:spPr>
          <a:xfrm>
            <a:off x="4032480" y="2710788"/>
            <a:ext cx="4860000" cy="723819"/>
          </a:xfrm>
          <a:prstGeom prst="roundRect">
            <a:avLst>
              <a:gd name="adj" fmla="val 50000"/>
            </a:avLst>
          </a:prstGeom>
          <a:solidFill>
            <a:schemeClr val="accent5">
              <a:alpha val="58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2" name="Text Placeholder 21"/>
          <p:cNvSpPr>
            <a:spLocks noGrp="1"/>
          </p:cNvSpPr>
          <p:nvPr>
            <p:ph type="body" sz="quarter" idx="20"/>
          </p:nvPr>
        </p:nvSpPr>
        <p:spPr>
          <a:xfrm>
            <a:off x="1259632" y="3289341"/>
            <a:ext cx="4860000" cy="723819"/>
          </a:xfrm>
          <a:prstGeom prst="roundRect">
            <a:avLst>
              <a:gd name="adj" fmla="val 50000"/>
            </a:avLst>
          </a:prstGeom>
          <a:solidFill>
            <a:schemeClr val="accent3">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24" name="Text Placeholder 23"/>
          <p:cNvSpPr>
            <a:spLocks noGrp="1"/>
          </p:cNvSpPr>
          <p:nvPr>
            <p:ph type="body" sz="quarter" idx="21"/>
          </p:nvPr>
        </p:nvSpPr>
        <p:spPr>
          <a:xfrm>
            <a:off x="3203848" y="3867894"/>
            <a:ext cx="4860000" cy="723819"/>
          </a:xfrm>
          <a:prstGeom prst="roundRect">
            <a:avLst>
              <a:gd name="adj" fmla="val 50000"/>
            </a:avLst>
          </a:prstGeom>
          <a:solidFill>
            <a:schemeClr val="accent1">
              <a:alpha val="71000"/>
            </a:schemeClr>
          </a:solidFill>
        </p:spPr>
        <p:txBody>
          <a:bodyPr vert="horz" wrap="none" lIns="108000" tIns="72000" rIns="108000" bIns="72000" rtlCol="0" anchor="ctr" anchorCtr="0">
            <a:spAutoFit/>
          </a:bodyPr>
          <a:lstStyle>
            <a:lvl1pPr marL="0" indent="0">
              <a:buNone/>
              <a:defRPr lang="en-US" dirty="0" smtClean="0"/>
            </a:lvl1pPr>
          </a:lstStyle>
          <a:p>
            <a:pPr marL="0" lvl="0" algn="ctr"/>
            <a:r>
              <a:rPr lang="en-US"/>
              <a:t>Click to edit Master text styles</a:t>
            </a:r>
          </a:p>
        </p:txBody>
      </p:sp>
      <p:sp>
        <p:nvSpPr>
          <p:cNvPr id="11" name="Text Placeholder 25">
            <a:extLst>
              <a:ext uri="{FF2B5EF4-FFF2-40B4-BE49-F238E27FC236}">
                <a16:creationId xmlns:a16="http://schemas.microsoft.com/office/drawing/2014/main" id="{D5009032-147A-8F49-BF62-91DDEEB326E5}"/>
              </a:ext>
            </a:extLst>
          </p:cNvPr>
          <p:cNvSpPr>
            <a:spLocks noGrp="1"/>
          </p:cNvSpPr>
          <p:nvPr>
            <p:ph type="body" sz="quarter" idx="22"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38087613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_Big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Tree>
    <p:extLst>
      <p:ext uri="{BB962C8B-B14F-4D97-AF65-F5344CB8AC3E}">
        <p14:creationId xmlns:p14="http://schemas.microsoft.com/office/powerpoint/2010/main" val="1499273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_mini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7" name="Text Placeholder 25">
            <a:extLst>
              <a:ext uri="{FF2B5EF4-FFF2-40B4-BE49-F238E27FC236}">
                <a16:creationId xmlns:a16="http://schemas.microsoft.com/office/drawing/2014/main" id="{473FFB97-B320-9648-A1BD-54F26C5D8C31}"/>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21499475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Tree>
    <p:extLst>
      <p:ext uri="{BB962C8B-B14F-4D97-AF65-F5344CB8AC3E}">
        <p14:creationId xmlns:p14="http://schemas.microsoft.com/office/powerpoint/2010/main" val="42172344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gHeader_blan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Tree>
    <p:extLst>
      <p:ext uri="{BB962C8B-B14F-4D97-AF65-F5344CB8AC3E}">
        <p14:creationId xmlns:p14="http://schemas.microsoft.com/office/powerpoint/2010/main" val="20428643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iniheader_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7" name="Text Placeholder 25">
            <a:extLst>
              <a:ext uri="{FF2B5EF4-FFF2-40B4-BE49-F238E27FC236}">
                <a16:creationId xmlns:a16="http://schemas.microsoft.com/office/drawing/2014/main" id="{473FFB97-B320-9648-A1BD-54F26C5D8C31}"/>
              </a:ext>
            </a:extLst>
          </p:cNvPr>
          <p:cNvSpPr>
            <a:spLocks noGrp="1"/>
          </p:cNvSpPr>
          <p:nvPr>
            <p:ph type="body" sz="quarter" idx="17" hasCustomPrompt="1"/>
          </p:nvPr>
        </p:nvSpPr>
        <p:spPr>
          <a:xfrm>
            <a:off x="0" y="0"/>
            <a:ext cx="4104041" cy="355276"/>
          </a:xfrm>
          <a:solidFill>
            <a:schemeClr val="tx1"/>
          </a:solidFill>
        </p:spPr>
        <p:txBody>
          <a:bodyPr wrap="none" lIns="432000" tIns="54000" rIns="324000" bIns="54000">
            <a:spAutoFit/>
          </a:bodyPr>
          <a:lstStyle>
            <a:lvl1pPr marL="0" indent="0">
              <a:buNone/>
              <a:defRPr sz="1600" cap="all" baseline="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12971643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Tree>
    <p:extLst>
      <p:ext uri="{BB962C8B-B14F-4D97-AF65-F5344CB8AC3E}">
        <p14:creationId xmlns:p14="http://schemas.microsoft.com/office/powerpoint/2010/main" val="14824938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One Post I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7" name="Text Placeholder 11"/>
          <p:cNvSpPr>
            <a:spLocks noGrp="1"/>
          </p:cNvSpPr>
          <p:nvPr>
            <p:ph type="body" sz="quarter" idx="15" hasCustomPrompt="1"/>
          </p:nvPr>
        </p:nvSpPr>
        <p:spPr>
          <a:xfrm>
            <a:off x="2987824" y="1419622"/>
            <a:ext cx="2016224" cy="288032"/>
          </a:xfrm>
          <a:prstGeom prst="rect">
            <a:avLst/>
          </a:prstGeom>
        </p:spPr>
        <p:txBody>
          <a:bodyPr/>
          <a:lstStyle>
            <a:lvl1pPr marL="0" indent="0">
              <a:buNone/>
              <a:defRPr sz="2500" cap="all" baseline="0"/>
            </a:lvl1pPr>
            <a:lvl2pPr>
              <a:defRPr sz="1800" cap="all" baseline="0"/>
            </a:lvl2pPr>
            <a:lvl3pPr>
              <a:defRPr sz="1800" cap="all" baseline="0"/>
            </a:lvl3pPr>
            <a:lvl4pPr>
              <a:defRPr sz="1800" cap="all" baseline="0"/>
            </a:lvl4pPr>
            <a:lvl5pPr>
              <a:defRPr sz="1800" cap="all" baseline="0"/>
            </a:lvl5pPr>
          </a:lstStyle>
          <a:p>
            <a:pPr lvl="0"/>
            <a:r>
              <a:rPr lang="en-US"/>
              <a:t>GLÖM INTE</a:t>
            </a:r>
          </a:p>
        </p:txBody>
      </p:sp>
      <p:sp>
        <p:nvSpPr>
          <p:cNvPr id="8" name="Text Placeholder 16"/>
          <p:cNvSpPr>
            <a:spLocks noGrp="1"/>
          </p:cNvSpPr>
          <p:nvPr>
            <p:ph type="body" sz="quarter" idx="16"/>
          </p:nvPr>
        </p:nvSpPr>
        <p:spPr>
          <a:xfrm>
            <a:off x="2987824" y="1851670"/>
            <a:ext cx="3600400" cy="1728192"/>
          </a:xfrm>
          <a:prstGeom prst="rect">
            <a:avLst/>
          </a:prstGeom>
        </p:spPr>
        <p:txBody>
          <a:bodyPr wrap="square">
            <a:noAutofit/>
          </a:bodyPr>
          <a:lstStyle>
            <a:lvl1pPr marL="0" indent="0">
              <a:buNone/>
              <a:defRPr lang="en-US" sz="3600" b="1"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8784313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Post I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7" name="Text Placeholder 11"/>
          <p:cNvSpPr>
            <a:spLocks noGrp="1"/>
          </p:cNvSpPr>
          <p:nvPr>
            <p:ph type="body" sz="quarter" idx="15" hasCustomPrompt="1"/>
          </p:nvPr>
        </p:nvSpPr>
        <p:spPr>
          <a:xfrm>
            <a:off x="2555776" y="771550"/>
            <a:ext cx="1584176" cy="288032"/>
          </a:xfrm>
          <a:prstGeom prst="rect">
            <a:avLst/>
          </a:prstGeom>
        </p:spPr>
        <p:txBody>
          <a:bodyPr/>
          <a:lstStyle>
            <a:lvl1pPr marL="0" indent="0">
              <a:buNone/>
              <a:defRPr sz="1800" cap="all" baseline="0"/>
            </a:lvl1pPr>
            <a:lvl2pPr>
              <a:defRPr sz="1800" cap="all" baseline="0"/>
            </a:lvl2pPr>
            <a:lvl3pPr>
              <a:defRPr sz="1800" cap="all" baseline="0"/>
            </a:lvl3pPr>
            <a:lvl4pPr>
              <a:defRPr sz="1800" cap="all" baseline="0"/>
            </a:lvl4pPr>
            <a:lvl5pPr>
              <a:defRPr sz="1800" cap="all" baseline="0"/>
            </a:lvl5pPr>
          </a:lstStyle>
          <a:p>
            <a:pPr lvl="0"/>
            <a:r>
              <a:rPr lang="en-US" err="1"/>
              <a:t>Kom</a:t>
            </a:r>
            <a:r>
              <a:rPr lang="en-US"/>
              <a:t> </a:t>
            </a:r>
            <a:r>
              <a:rPr lang="en-US" err="1"/>
              <a:t>ihåg</a:t>
            </a:r>
            <a:r>
              <a:rPr lang="en-US"/>
              <a:t> 1</a:t>
            </a:r>
          </a:p>
        </p:txBody>
      </p:sp>
      <p:sp>
        <p:nvSpPr>
          <p:cNvPr id="8" name="Text Placeholder 16"/>
          <p:cNvSpPr>
            <a:spLocks noGrp="1"/>
          </p:cNvSpPr>
          <p:nvPr>
            <p:ph type="body" sz="quarter" idx="16"/>
          </p:nvPr>
        </p:nvSpPr>
        <p:spPr>
          <a:xfrm>
            <a:off x="2555776" y="1059582"/>
            <a:ext cx="2520280" cy="1080120"/>
          </a:xfrm>
          <a:prstGeom prst="rect">
            <a:avLst/>
          </a:prstGeom>
        </p:spPr>
        <p:txBody>
          <a:bodyPr wrap="square">
            <a:normAutofit/>
          </a:bodyPr>
          <a:lstStyle>
            <a:lvl1pPr marL="0" indent="0">
              <a:buNone/>
              <a:defRPr lang="en-US" sz="2200" b="1"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
        <p:nvSpPr>
          <p:cNvPr id="10" name="Text Placeholder 9"/>
          <p:cNvSpPr>
            <a:spLocks noGrp="1"/>
          </p:cNvSpPr>
          <p:nvPr>
            <p:ph type="body" sz="quarter" idx="17"/>
          </p:nvPr>
        </p:nvSpPr>
        <p:spPr>
          <a:xfrm>
            <a:off x="4139952" y="3003798"/>
            <a:ext cx="2520280" cy="1152128"/>
          </a:xfrm>
          <a:prstGeom prst="rect">
            <a:avLst/>
          </a:prstGeom>
        </p:spPr>
        <p:txBody>
          <a:bodyPr wrap="square">
            <a:normAutofit/>
          </a:bodyPr>
          <a:lstStyle>
            <a:lvl1pPr marL="0" indent="0">
              <a:buNone/>
              <a:defRPr lang="en-US" sz="2200" b="1" kern="1200" dirty="0" smtClean="0">
                <a:solidFill>
                  <a:schemeClr val="tx1"/>
                </a:solidFill>
                <a:latin typeface="Century Gothic" panose="020B0502020202020204" pitchFamily="34" charset="0"/>
                <a:ea typeface="+mn-ea"/>
                <a:cs typeface="+mn-cs"/>
              </a:defRPr>
            </a:lvl1pPr>
            <a:lvl2pPr>
              <a:defRPr lang="en-US" sz="2200" b="1"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p:txBody>
      </p:sp>
      <p:sp>
        <p:nvSpPr>
          <p:cNvPr id="11" name="Text Placeholder 11"/>
          <p:cNvSpPr>
            <a:spLocks noGrp="1"/>
          </p:cNvSpPr>
          <p:nvPr>
            <p:ph type="body" sz="quarter" idx="18" hasCustomPrompt="1"/>
          </p:nvPr>
        </p:nvSpPr>
        <p:spPr>
          <a:xfrm>
            <a:off x="4139952" y="2715766"/>
            <a:ext cx="1584176" cy="288032"/>
          </a:xfrm>
          <a:prstGeom prst="rect">
            <a:avLst/>
          </a:prstGeom>
        </p:spPr>
        <p:txBody>
          <a:bodyPr/>
          <a:lstStyle>
            <a:lvl1pPr marL="0" indent="0">
              <a:buNone/>
              <a:defRPr sz="1800" cap="all" baseline="0"/>
            </a:lvl1pPr>
            <a:lvl2pPr>
              <a:defRPr sz="1800" cap="all" baseline="0"/>
            </a:lvl2pPr>
            <a:lvl3pPr>
              <a:defRPr sz="1800" cap="all" baseline="0"/>
            </a:lvl3pPr>
            <a:lvl4pPr>
              <a:defRPr sz="1800" cap="all" baseline="0"/>
            </a:lvl4pPr>
            <a:lvl5pPr>
              <a:defRPr sz="1800" cap="all" baseline="0"/>
            </a:lvl5pPr>
          </a:lstStyle>
          <a:p>
            <a:pPr lvl="0"/>
            <a:r>
              <a:rPr lang="en-US" err="1"/>
              <a:t>Kom</a:t>
            </a:r>
            <a:r>
              <a:rPr lang="en-US"/>
              <a:t> </a:t>
            </a:r>
            <a:r>
              <a:rPr lang="en-US" err="1"/>
              <a:t>ihåg</a:t>
            </a:r>
            <a:r>
              <a:rPr lang="en-US"/>
              <a:t> 2</a:t>
            </a:r>
          </a:p>
        </p:txBody>
      </p:sp>
    </p:spTree>
    <p:extLst>
      <p:ext uri="{BB962C8B-B14F-4D97-AF65-F5344CB8AC3E}">
        <p14:creationId xmlns:p14="http://schemas.microsoft.com/office/powerpoint/2010/main" val="41345667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Post I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12" name="Text Placeholder 11"/>
          <p:cNvSpPr>
            <a:spLocks noGrp="1"/>
          </p:cNvSpPr>
          <p:nvPr>
            <p:ph type="body" sz="quarter" idx="13" hasCustomPrompt="1"/>
          </p:nvPr>
        </p:nvSpPr>
        <p:spPr>
          <a:xfrm>
            <a:off x="1835696" y="1214631"/>
            <a:ext cx="1584176" cy="276999"/>
          </a:xfrm>
          <a:prstGeom prst="rect">
            <a:avLst/>
          </a:prstGeom>
        </p:spPr>
        <p:txBody>
          <a:bodyPr/>
          <a:lstStyle>
            <a:lvl1pPr marL="0" indent="0">
              <a:buNone/>
              <a:defRPr sz="1800" cap="all" baseline="0"/>
            </a:lvl1pPr>
            <a:lvl2pPr>
              <a:defRPr sz="1800" cap="all" baseline="0"/>
            </a:lvl2pPr>
            <a:lvl3pPr>
              <a:defRPr sz="1800" cap="all" baseline="0"/>
            </a:lvl3pPr>
            <a:lvl4pPr>
              <a:defRPr sz="1800" cap="all" baseline="0"/>
            </a:lvl4pPr>
            <a:lvl5pPr>
              <a:defRPr sz="1800" cap="all" baseline="0"/>
            </a:lvl5pPr>
          </a:lstStyle>
          <a:p>
            <a:pPr lvl="0"/>
            <a:r>
              <a:rPr lang="en-US" err="1"/>
              <a:t>Kom</a:t>
            </a:r>
            <a:r>
              <a:rPr lang="en-US"/>
              <a:t> </a:t>
            </a:r>
            <a:r>
              <a:rPr lang="en-US" err="1"/>
              <a:t>ihåg</a:t>
            </a:r>
            <a:r>
              <a:rPr lang="en-US"/>
              <a:t> 1</a:t>
            </a:r>
          </a:p>
        </p:txBody>
      </p:sp>
      <p:sp>
        <p:nvSpPr>
          <p:cNvPr id="14" name="Text Placeholder 13"/>
          <p:cNvSpPr>
            <a:spLocks noGrp="1"/>
          </p:cNvSpPr>
          <p:nvPr>
            <p:ph type="body" sz="quarter" idx="14"/>
          </p:nvPr>
        </p:nvSpPr>
        <p:spPr>
          <a:xfrm>
            <a:off x="1835696" y="1491630"/>
            <a:ext cx="2376264" cy="936104"/>
          </a:xfrm>
          <a:prstGeom prst="rect">
            <a:avLst/>
          </a:prstGeom>
        </p:spPr>
        <p:txBody>
          <a:bodyPr wrap="square">
            <a:normAutofit/>
          </a:bodyPr>
          <a:lstStyle>
            <a:lvl1pPr marL="0" indent="0">
              <a:spcBef>
                <a:spcPts val="0"/>
              </a:spcBef>
              <a:buNone/>
              <a:defRPr sz="2200" b="1"/>
            </a:lvl1pPr>
            <a:lvl2pPr>
              <a:defRPr sz="2400" b="1"/>
            </a:lvl2pPr>
            <a:lvl3pPr>
              <a:defRPr sz="2400" b="1"/>
            </a:lvl3pPr>
            <a:lvl4pPr>
              <a:defRPr sz="2400" b="1"/>
            </a:lvl4pPr>
            <a:lvl5pPr>
              <a:defRPr sz="2400" b="1"/>
            </a:lvl5pPr>
          </a:lstStyle>
          <a:p>
            <a:pPr lvl="0"/>
            <a:r>
              <a:rPr lang="en-US"/>
              <a:t>Click to edit Master text styles</a:t>
            </a:r>
          </a:p>
        </p:txBody>
      </p:sp>
      <p:sp>
        <p:nvSpPr>
          <p:cNvPr id="15" name="Text Placeholder 11"/>
          <p:cNvSpPr>
            <a:spLocks noGrp="1"/>
          </p:cNvSpPr>
          <p:nvPr>
            <p:ph type="body" sz="quarter" idx="15" hasCustomPrompt="1"/>
          </p:nvPr>
        </p:nvSpPr>
        <p:spPr>
          <a:xfrm>
            <a:off x="5076056" y="1203598"/>
            <a:ext cx="1728192" cy="288032"/>
          </a:xfrm>
          <a:prstGeom prst="rect">
            <a:avLst/>
          </a:prstGeom>
        </p:spPr>
        <p:txBody>
          <a:bodyPr/>
          <a:lstStyle>
            <a:lvl1pPr marL="0" indent="0">
              <a:buNone/>
              <a:defRPr sz="1800" cap="all" baseline="0"/>
            </a:lvl1pPr>
            <a:lvl2pPr>
              <a:defRPr sz="1800" cap="all" baseline="0"/>
            </a:lvl2pPr>
            <a:lvl3pPr>
              <a:defRPr sz="1800" cap="all" baseline="0"/>
            </a:lvl3pPr>
            <a:lvl4pPr>
              <a:defRPr sz="1800" cap="all" baseline="0"/>
            </a:lvl4pPr>
            <a:lvl5pPr>
              <a:defRPr sz="1800" cap="all" baseline="0"/>
            </a:lvl5pPr>
          </a:lstStyle>
          <a:p>
            <a:pPr lvl="0"/>
            <a:r>
              <a:rPr lang="en-US" err="1"/>
              <a:t>Kom</a:t>
            </a:r>
            <a:r>
              <a:rPr lang="en-US"/>
              <a:t> </a:t>
            </a:r>
            <a:r>
              <a:rPr lang="en-US" err="1"/>
              <a:t>ihåg</a:t>
            </a:r>
            <a:r>
              <a:rPr lang="en-US"/>
              <a:t> 2</a:t>
            </a:r>
          </a:p>
        </p:txBody>
      </p:sp>
      <p:sp>
        <p:nvSpPr>
          <p:cNvPr id="17" name="Text Placeholder 16"/>
          <p:cNvSpPr>
            <a:spLocks noGrp="1"/>
          </p:cNvSpPr>
          <p:nvPr>
            <p:ph type="body" sz="quarter" idx="16"/>
          </p:nvPr>
        </p:nvSpPr>
        <p:spPr>
          <a:xfrm>
            <a:off x="5076056" y="1491630"/>
            <a:ext cx="2304256" cy="936104"/>
          </a:xfrm>
          <a:prstGeom prst="rect">
            <a:avLst/>
          </a:prstGeom>
        </p:spPr>
        <p:txBody>
          <a:bodyPr wrap="square">
            <a:normAutofit/>
          </a:bodyPr>
          <a:lstStyle>
            <a:lvl1pPr marL="0" indent="0">
              <a:buNone/>
              <a:defRPr lang="en-US" sz="2200" b="1"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
        <p:nvSpPr>
          <p:cNvPr id="19" name="Text Placeholder 18"/>
          <p:cNvSpPr>
            <a:spLocks noGrp="1"/>
          </p:cNvSpPr>
          <p:nvPr>
            <p:ph type="body" sz="quarter" idx="17"/>
          </p:nvPr>
        </p:nvSpPr>
        <p:spPr>
          <a:xfrm>
            <a:off x="3491880" y="3363838"/>
            <a:ext cx="2376264" cy="1008112"/>
          </a:xfrm>
          <a:prstGeom prst="rect">
            <a:avLst/>
          </a:prstGeom>
        </p:spPr>
        <p:txBody>
          <a:bodyPr wrap="square">
            <a:normAutofit/>
          </a:bodyPr>
          <a:lstStyle>
            <a:lvl1pPr marL="0" indent="0">
              <a:buNone/>
              <a:defRPr lang="en-US" sz="2200" b="1" kern="120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
        <p:nvSpPr>
          <p:cNvPr id="20" name="Text Placeholder 11"/>
          <p:cNvSpPr>
            <a:spLocks noGrp="1"/>
          </p:cNvSpPr>
          <p:nvPr>
            <p:ph type="body" sz="quarter" idx="18" hasCustomPrompt="1"/>
          </p:nvPr>
        </p:nvSpPr>
        <p:spPr>
          <a:xfrm>
            <a:off x="3535957" y="3075806"/>
            <a:ext cx="1656184" cy="276999"/>
          </a:xfrm>
          <a:prstGeom prst="rect">
            <a:avLst/>
          </a:prstGeom>
        </p:spPr>
        <p:txBody>
          <a:bodyPr/>
          <a:lstStyle>
            <a:lvl1pPr marL="0" indent="0">
              <a:buNone/>
              <a:defRPr sz="1800" cap="all" baseline="0"/>
            </a:lvl1pPr>
            <a:lvl2pPr>
              <a:defRPr sz="1800" cap="all" baseline="0"/>
            </a:lvl2pPr>
            <a:lvl3pPr>
              <a:defRPr sz="1800" cap="all" baseline="0"/>
            </a:lvl3pPr>
            <a:lvl4pPr>
              <a:defRPr sz="1800" cap="all" baseline="0"/>
            </a:lvl4pPr>
            <a:lvl5pPr>
              <a:defRPr sz="1800" cap="all" baseline="0"/>
            </a:lvl5pPr>
          </a:lstStyle>
          <a:p>
            <a:pPr lvl="0"/>
            <a:r>
              <a:rPr lang="en-US" err="1"/>
              <a:t>Kom</a:t>
            </a:r>
            <a:r>
              <a:rPr lang="en-US"/>
              <a:t> </a:t>
            </a:r>
            <a:r>
              <a:rPr lang="en-US" err="1"/>
              <a:t>ihåg</a:t>
            </a:r>
            <a:r>
              <a:rPr lang="en-US"/>
              <a:t> 3</a:t>
            </a:r>
          </a:p>
        </p:txBody>
      </p:sp>
    </p:spTree>
    <p:extLst>
      <p:ext uri="{BB962C8B-B14F-4D97-AF65-F5344CB8AC3E}">
        <p14:creationId xmlns:p14="http://schemas.microsoft.com/office/powerpoint/2010/main" val="13775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gHeader_bullet_pic_portrai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wrap="none"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1" name="Text Placeholder 10"/>
          <p:cNvSpPr>
            <a:spLocks noGrp="1"/>
          </p:cNvSpPr>
          <p:nvPr>
            <p:ph type="body" sz="quarter" idx="13" hasCustomPrompt="1"/>
          </p:nvPr>
        </p:nvSpPr>
        <p:spPr>
          <a:xfrm>
            <a:off x="468000" y="1511999"/>
            <a:ext cx="5400000" cy="2893313"/>
          </a:xfrm>
        </p:spPr>
        <p:txBody>
          <a:bodyPr/>
          <a:lstStyle>
            <a:lvl1pPr marL="342900" indent="-342900">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en-US"/>
              <a:t>Click to edit Master text style</a:t>
            </a:r>
          </a:p>
          <a:p>
            <a:pPr lvl="0"/>
            <a:r>
              <a:rPr lang="en-US"/>
              <a:t>Second level</a:t>
            </a:r>
          </a:p>
          <a:p>
            <a:pPr lvl="0"/>
            <a:r>
              <a:rPr lang="en-US"/>
              <a:t>Third level</a:t>
            </a:r>
          </a:p>
          <a:p>
            <a:pPr lvl="0"/>
            <a:r>
              <a:rPr lang="en-US"/>
              <a:t>Fourth level</a:t>
            </a:r>
          </a:p>
          <a:p>
            <a:pPr lvl="0"/>
            <a:r>
              <a:rPr lang="en-US"/>
              <a:t>Fifth level</a:t>
            </a:r>
            <a:endParaRPr lang="sv-SE"/>
          </a:p>
        </p:txBody>
      </p:sp>
      <p:sp>
        <p:nvSpPr>
          <p:cNvPr id="8" name="Picture Placeholder 7"/>
          <p:cNvSpPr>
            <a:spLocks noGrp="1"/>
          </p:cNvSpPr>
          <p:nvPr>
            <p:ph type="pic" sz="quarter" idx="14"/>
          </p:nvPr>
        </p:nvSpPr>
        <p:spPr>
          <a:xfrm>
            <a:off x="6516688" y="1511300"/>
            <a:ext cx="2627312" cy="2894013"/>
          </a:xfrm>
        </p:spPr>
        <p:txBody>
          <a:bodyPr/>
          <a:lstStyle/>
          <a:p>
            <a:endParaRPr lang="sv-S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itat ros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14" name="Text Placeholder 13"/>
          <p:cNvSpPr>
            <a:spLocks noGrp="1"/>
          </p:cNvSpPr>
          <p:nvPr>
            <p:ph type="body" sz="quarter" idx="14" hasCustomPrompt="1"/>
          </p:nvPr>
        </p:nvSpPr>
        <p:spPr>
          <a:xfrm>
            <a:off x="1140031" y="1347614"/>
            <a:ext cx="6816345" cy="2448272"/>
          </a:xfrm>
          <a:prstGeom prst="rect">
            <a:avLst/>
          </a:prstGeom>
        </p:spPr>
        <p:txBody>
          <a:bodyPr wrap="square">
            <a:normAutofit/>
          </a:bodyPr>
          <a:lstStyle>
            <a:lvl1pPr marL="0" indent="0">
              <a:spcBef>
                <a:spcPts val="0"/>
              </a:spcBef>
              <a:buNone/>
              <a:defRPr sz="3600" b="0"/>
            </a:lvl1pPr>
            <a:lvl2pPr>
              <a:defRPr sz="2400" b="1"/>
            </a:lvl2pPr>
            <a:lvl3pPr>
              <a:defRPr sz="2400" b="1"/>
            </a:lvl3pPr>
            <a:lvl4pPr>
              <a:defRPr sz="2400" b="1"/>
            </a:lvl4pPr>
            <a:lvl5pPr>
              <a:defRPr sz="2400" b="1"/>
            </a:lvl5pPr>
          </a:lstStyle>
          <a:p>
            <a:pPr lvl="0"/>
            <a:r>
              <a:rPr lang="en-US"/>
              <a:t>“</a:t>
            </a:r>
            <a:r>
              <a:rPr lang="en-US" err="1"/>
              <a:t>Klicka</a:t>
            </a:r>
            <a:r>
              <a:rPr lang="en-US"/>
              <a:t> </a:t>
            </a:r>
            <a:r>
              <a:rPr lang="en-US" err="1"/>
              <a:t>för</a:t>
            </a:r>
            <a:r>
              <a:rPr lang="en-US"/>
              <a:t> </a:t>
            </a:r>
            <a:r>
              <a:rPr lang="en-US" err="1"/>
              <a:t>att</a:t>
            </a:r>
            <a:r>
              <a:rPr lang="en-US"/>
              <a:t> </a:t>
            </a:r>
            <a:r>
              <a:rPr lang="en-US" err="1"/>
              <a:t>ändra</a:t>
            </a:r>
            <a:r>
              <a:rPr lang="en-US"/>
              <a:t> text. Plats </a:t>
            </a:r>
            <a:r>
              <a:rPr lang="en-US" err="1"/>
              <a:t>för</a:t>
            </a:r>
            <a:r>
              <a:rPr lang="en-US"/>
              <a:t> </a:t>
            </a:r>
            <a:r>
              <a:rPr lang="en-US" err="1"/>
              <a:t>citat</a:t>
            </a:r>
            <a:r>
              <a:rPr lang="en-US"/>
              <a:t> </a:t>
            </a:r>
            <a:r>
              <a:rPr lang="en-US" err="1"/>
              <a:t>eller</a:t>
            </a:r>
            <a:r>
              <a:rPr lang="en-US"/>
              <a:t> </a:t>
            </a:r>
            <a:r>
              <a:rPr lang="en-US" err="1"/>
              <a:t>liknande</a:t>
            </a:r>
            <a:r>
              <a:rPr lang="en-US"/>
              <a:t>. Lorem ipsum sit dolor </a:t>
            </a:r>
            <a:r>
              <a:rPr lang="en-US" err="1"/>
              <a:t>amet</a:t>
            </a:r>
            <a:r>
              <a:rPr lang="en-US"/>
              <a:t>. Lorem ipsum dolor </a:t>
            </a:r>
            <a:r>
              <a:rPr lang="en-US" err="1"/>
              <a:t>loremips</a:t>
            </a:r>
            <a:r>
              <a:rPr lang="en-US"/>
              <a:t>.”</a:t>
            </a:r>
          </a:p>
        </p:txBody>
      </p:sp>
    </p:spTree>
    <p:extLst>
      <p:ext uri="{BB962C8B-B14F-4D97-AF65-F5344CB8AC3E}">
        <p14:creationId xmlns:p14="http://schemas.microsoft.com/office/powerpoint/2010/main" val="11734972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itat grö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14" name="Text Placeholder 13"/>
          <p:cNvSpPr>
            <a:spLocks noGrp="1"/>
          </p:cNvSpPr>
          <p:nvPr>
            <p:ph type="body" sz="quarter" idx="14" hasCustomPrompt="1"/>
          </p:nvPr>
        </p:nvSpPr>
        <p:spPr>
          <a:xfrm>
            <a:off x="1140031" y="1347614"/>
            <a:ext cx="6816345" cy="2448272"/>
          </a:xfrm>
          <a:prstGeom prst="rect">
            <a:avLst/>
          </a:prstGeom>
        </p:spPr>
        <p:txBody>
          <a:bodyPr wrap="square">
            <a:normAutofit/>
          </a:bodyPr>
          <a:lstStyle>
            <a:lvl1pPr marL="0" indent="0">
              <a:spcBef>
                <a:spcPts val="0"/>
              </a:spcBef>
              <a:buNone/>
              <a:defRPr sz="3600" b="0"/>
            </a:lvl1pPr>
            <a:lvl2pPr>
              <a:defRPr sz="2400" b="1"/>
            </a:lvl2pPr>
            <a:lvl3pPr>
              <a:defRPr sz="2400" b="1"/>
            </a:lvl3pPr>
            <a:lvl4pPr>
              <a:defRPr sz="2400" b="1"/>
            </a:lvl4pPr>
            <a:lvl5pPr>
              <a:defRPr sz="2400" b="1"/>
            </a:lvl5pPr>
          </a:lstStyle>
          <a:p>
            <a:pPr lvl="0"/>
            <a:r>
              <a:rPr lang="en-US"/>
              <a:t>“</a:t>
            </a:r>
            <a:r>
              <a:rPr lang="en-US" err="1"/>
              <a:t>Klicka</a:t>
            </a:r>
            <a:r>
              <a:rPr lang="en-US"/>
              <a:t> </a:t>
            </a:r>
            <a:r>
              <a:rPr lang="en-US" err="1"/>
              <a:t>för</a:t>
            </a:r>
            <a:r>
              <a:rPr lang="en-US"/>
              <a:t> </a:t>
            </a:r>
            <a:r>
              <a:rPr lang="en-US" err="1"/>
              <a:t>att</a:t>
            </a:r>
            <a:r>
              <a:rPr lang="en-US"/>
              <a:t> </a:t>
            </a:r>
            <a:r>
              <a:rPr lang="en-US" err="1"/>
              <a:t>ändra</a:t>
            </a:r>
            <a:r>
              <a:rPr lang="en-US"/>
              <a:t> text. Plats </a:t>
            </a:r>
            <a:r>
              <a:rPr lang="en-US" err="1"/>
              <a:t>för</a:t>
            </a:r>
            <a:r>
              <a:rPr lang="en-US"/>
              <a:t> </a:t>
            </a:r>
            <a:r>
              <a:rPr lang="en-US" err="1"/>
              <a:t>citat</a:t>
            </a:r>
            <a:r>
              <a:rPr lang="en-US"/>
              <a:t> </a:t>
            </a:r>
            <a:r>
              <a:rPr lang="en-US" err="1"/>
              <a:t>eller</a:t>
            </a:r>
            <a:r>
              <a:rPr lang="en-US"/>
              <a:t> </a:t>
            </a:r>
            <a:r>
              <a:rPr lang="en-US" err="1"/>
              <a:t>liknande</a:t>
            </a:r>
            <a:r>
              <a:rPr lang="en-US"/>
              <a:t>. Lorem ipsum sit dolor </a:t>
            </a:r>
            <a:r>
              <a:rPr lang="en-US" err="1"/>
              <a:t>amet</a:t>
            </a:r>
            <a:r>
              <a:rPr lang="en-US"/>
              <a:t>. Lorem ipsum dolor </a:t>
            </a:r>
            <a:r>
              <a:rPr lang="en-US" err="1"/>
              <a:t>loremips</a:t>
            </a:r>
            <a:r>
              <a:rPr lang="en-US"/>
              <a:t>.”</a:t>
            </a:r>
          </a:p>
        </p:txBody>
      </p:sp>
    </p:spTree>
    <p:extLst>
      <p:ext uri="{BB962C8B-B14F-4D97-AF65-F5344CB8AC3E}">
        <p14:creationId xmlns:p14="http://schemas.microsoft.com/office/powerpoint/2010/main" val="40114808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itat gu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14" name="Text Placeholder 13"/>
          <p:cNvSpPr>
            <a:spLocks noGrp="1"/>
          </p:cNvSpPr>
          <p:nvPr>
            <p:ph type="body" sz="quarter" idx="14" hasCustomPrompt="1"/>
          </p:nvPr>
        </p:nvSpPr>
        <p:spPr>
          <a:xfrm>
            <a:off x="1140031" y="1347614"/>
            <a:ext cx="6816345" cy="2448272"/>
          </a:xfrm>
          <a:prstGeom prst="rect">
            <a:avLst/>
          </a:prstGeom>
        </p:spPr>
        <p:txBody>
          <a:bodyPr wrap="square">
            <a:normAutofit/>
          </a:bodyPr>
          <a:lstStyle>
            <a:lvl1pPr marL="0" indent="0">
              <a:spcBef>
                <a:spcPts val="0"/>
              </a:spcBef>
              <a:buNone/>
              <a:defRPr sz="3600" b="0"/>
            </a:lvl1pPr>
            <a:lvl2pPr>
              <a:defRPr sz="2400" b="1"/>
            </a:lvl2pPr>
            <a:lvl3pPr>
              <a:defRPr sz="2400" b="1"/>
            </a:lvl3pPr>
            <a:lvl4pPr>
              <a:defRPr sz="2400" b="1"/>
            </a:lvl4pPr>
            <a:lvl5pPr>
              <a:defRPr sz="2400" b="1"/>
            </a:lvl5pPr>
          </a:lstStyle>
          <a:p>
            <a:pPr lvl="0"/>
            <a:r>
              <a:rPr lang="en-US"/>
              <a:t>“</a:t>
            </a:r>
            <a:r>
              <a:rPr lang="en-US" err="1"/>
              <a:t>Klicka</a:t>
            </a:r>
            <a:r>
              <a:rPr lang="en-US"/>
              <a:t> </a:t>
            </a:r>
            <a:r>
              <a:rPr lang="en-US" err="1"/>
              <a:t>för</a:t>
            </a:r>
            <a:r>
              <a:rPr lang="en-US"/>
              <a:t> </a:t>
            </a:r>
            <a:r>
              <a:rPr lang="en-US" err="1"/>
              <a:t>att</a:t>
            </a:r>
            <a:r>
              <a:rPr lang="en-US"/>
              <a:t> </a:t>
            </a:r>
            <a:r>
              <a:rPr lang="en-US" err="1"/>
              <a:t>ändra</a:t>
            </a:r>
            <a:r>
              <a:rPr lang="en-US"/>
              <a:t> text. Plats </a:t>
            </a:r>
            <a:r>
              <a:rPr lang="en-US" err="1"/>
              <a:t>för</a:t>
            </a:r>
            <a:r>
              <a:rPr lang="en-US"/>
              <a:t> </a:t>
            </a:r>
            <a:r>
              <a:rPr lang="en-US" err="1"/>
              <a:t>citat</a:t>
            </a:r>
            <a:r>
              <a:rPr lang="en-US"/>
              <a:t> </a:t>
            </a:r>
            <a:r>
              <a:rPr lang="en-US" err="1"/>
              <a:t>eller</a:t>
            </a:r>
            <a:r>
              <a:rPr lang="en-US"/>
              <a:t> </a:t>
            </a:r>
            <a:r>
              <a:rPr lang="en-US" err="1"/>
              <a:t>liknande</a:t>
            </a:r>
            <a:r>
              <a:rPr lang="en-US"/>
              <a:t>. Lorem ipsum sit dolor </a:t>
            </a:r>
            <a:r>
              <a:rPr lang="en-US" err="1"/>
              <a:t>amet</a:t>
            </a:r>
            <a:r>
              <a:rPr lang="en-US"/>
              <a:t>. Lorem ipsum dolor </a:t>
            </a:r>
            <a:r>
              <a:rPr lang="en-US" err="1"/>
              <a:t>loremips</a:t>
            </a:r>
            <a:r>
              <a:rPr lang="en-US"/>
              <a:t>.”</a:t>
            </a:r>
          </a:p>
        </p:txBody>
      </p:sp>
    </p:spTree>
    <p:extLst>
      <p:ext uri="{BB962C8B-B14F-4D97-AF65-F5344CB8AC3E}">
        <p14:creationId xmlns:p14="http://schemas.microsoft.com/office/powerpoint/2010/main" val="33854946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itat blå">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14" name="Text Placeholder 13"/>
          <p:cNvSpPr>
            <a:spLocks noGrp="1"/>
          </p:cNvSpPr>
          <p:nvPr>
            <p:ph type="body" sz="quarter" idx="14" hasCustomPrompt="1"/>
          </p:nvPr>
        </p:nvSpPr>
        <p:spPr>
          <a:xfrm>
            <a:off x="1140031" y="1347614"/>
            <a:ext cx="6816345" cy="2448272"/>
          </a:xfrm>
          <a:prstGeom prst="rect">
            <a:avLst/>
          </a:prstGeom>
        </p:spPr>
        <p:txBody>
          <a:bodyPr wrap="square">
            <a:normAutofit/>
          </a:bodyPr>
          <a:lstStyle>
            <a:lvl1pPr marL="0" indent="0">
              <a:spcBef>
                <a:spcPts val="0"/>
              </a:spcBef>
              <a:buNone/>
              <a:defRPr sz="3600" b="0"/>
            </a:lvl1pPr>
            <a:lvl2pPr>
              <a:defRPr sz="2400" b="1"/>
            </a:lvl2pPr>
            <a:lvl3pPr>
              <a:defRPr sz="2400" b="1"/>
            </a:lvl3pPr>
            <a:lvl4pPr>
              <a:defRPr sz="2400" b="1"/>
            </a:lvl4pPr>
            <a:lvl5pPr>
              <a:defRPr sz="2400" b="1"/>
            </a:lvl5pPr>
          </a:lstStyle>
          <a:p>
            <a:pPr lvl="0"/>
            <a:r>
              <a:rPr lang="en-US"/>
              <a:t>“</a:t>
            </a:r>
            <a:r>
              <a:rPr lang="en-US" err="1"/>
              <a:t>Klicka</a:t>
            </a:r>
            <a:r>
              <a:rPr lang="en-US"/>
              <a:t> </a:t>
            </a:r>
            <a:r>
              <a:rPr lang="en-US" err="1"/>
              <a:t>för</a:t>
            </a:r>
            <a:r>
              <a:rPr lang="en-US"/>
              <a:t> </a:t>
            </a:r>
            <a:r>
              <a:rPr lang="en-US" err="1"/>
              <a:t>att</a:t>
            </a:r>
            <a:r>
              <a:rPr lang="en-US"/>
              <a:t> </a:t>
            </a:r>
            <a:r>
              <a:rPr lang="en-US" err="1"/>
              <a:t>ändra</a:t>
            </a:r>
            <a:r>
              <a:rPr lang="en-US"/>
              <a:t> text. Plats </a:t>
            </a:r>
            <a:r>
              <a:rPr lang="en-US" err="1"/>
              <a:t>för</a:t>
            </a:r>
            <a:r>
              <a:rPr lang="en-US"/>
              <a:t> </a:t>
            </a:r>
            <a:r>
              <a:rPr lang="en-US" err="1"/>
              <a:t>citat</a:t>
            </a:r>
            <a:r>
              <a:rPr lang="en-US"/>
              <a:t> </a:t>
            </a:r>
            <a:r>
              <a:rPr lang="en-US" err="1"/>
              <a:t>eller</a:t>
            </a:r>
            <a:r>
              <a:rPr lang="en-US"/>
              <a:t> </a:t>
            </a:r>
            <a:r>
              <a:rPr lang="en-US" err="1"/>
              <a:t>liknande</a:t>
            </a:r>
            <a:r>
              <a:rPr lang="en-US"/>
              <a:t>. Lorem ipsum sit dolor </a:t>
            </a:r>
            <a:r>
              <a:rPr lang="en-US" err="1"/>
              <a:t>amet</a:t>
            </a:r>
            <a:r>
              <a:rPr lang="en-US"/>
              <a:t>. Lorem ipsum dolor </a:t>
            </a:r>
            <a:r>
              <a:rPr lang="en-US" err="1"/>
              <a:t>loremips</a:t>
            </a:r>
            <a:r>
              <a:rPr lang="en-US"/>
              <a:t>.”</a:t>
            </a:r>
          </a:p>
        </p:txBody>
      </p:sp>
    </p:spTree>
    <p:extLst>
      <p:ext uri="{BB962C8B-B14F-4D97-AF65-F5344CB8AC3E}">
        <p14:creationId xmlns:p14="http://schemas.microsoft.com/office/powerpoint/2010/main" val="30215704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ratbubbla gu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6" name="Oval pratbubbla 1">
            <a:extLst>
              <a:ext uri="{FF2B5EF4-FFF2-40B4-BE49-F238E27FC236}">
                <a16:creationId xmlns:a16="http://schemas.microsoft.com/office/drawing/2014/main" id="{8780AD40-B313-624C-8019-6464B4CD5462}"/>
              </a:ext>
            </a:extLst>
          </p:cNvPr>
          <p:cNvSpPr/>
          <p:nvPr userDrawn="1"/>
        </p:nvSpPr>
        <p:spPr>
          <a:xfrm>
            <a:off x="1326182" y="476745"/>
            <a:ext cx="6698624" cy="4495019"/>
          </a:xfrm>
          <a:custGeom>
            <a:avLst/>
            <a:gdLst>
              <a:gd name="connsiteX0" fmla="*/ 1953239 w 6696744"/>
              <a:gd name="connsiteY0" fmla="*/ 4587753 h 4078003"/>
              <a:gd name="connsiteX1" fmla="*/ 1702879 w 6696744"/>
              <a:gd name="connsiteY1" fmla="*/ 3814802 h 4078003"/>
              <a:gd name="connsiteX2" fmla="*/ 1157491 w 6696744"/>
              <a:gd name="connsiteY2" fmla="*/ 497059 h 4078003"/>
              <a:gd name="connsiteX3" fmla="*/ 4358501 w 6696744"/>
              <a:gd name="connsiteY3" fmla="*/ 94997 h 4078003"/>
              <a:gd name="connsiteX4" fmla="*/ 6231670 w 6696744"/>
              <a:gd name="connsiteY4" fmla="*/ 3075688 h 4078003"/>
              <a:gd name="connsiteX5" fmla="*/ 2915106 w 6696744"/>
              <a:gd name="connsiteY5" fmla="*/ 4060863 h 4078003"/>
              <a:gd name="connsiteX6" fmla="*/ 1953239 w 6696744"/>
              <a:gd name="connsiteY6" fmla="*/ 4587753 h 4078003"/>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8624" h="4495019">
                <a:moveTo>
                  <a:pt x="1310740" y="4495019"/>
                </a:moveTo>
                <a:cubicBezTo>
                  <a:pt x="1730869" y="4217490"/>
                  <a:pt x="1786563" y="4072483"/>
                  <a:pt x="1703110" y="3814833"/>
                </a:cubicBezTo>
                <a:cubicBezTo>
                  <a:pt x="-314448" y="3121573"/>
                  <a:pt x="-594141" y="1420126"/>
                  <a:pt x="1157722" y="497090"/>
                </a:cubicBezTo>
                <a:cubicBezTo>
                  <a:pt x="2037554" y="33517"/>
                  <a:pt x="3249484" y="-118707"/>
                  <a:pt x="4358732" y="95028"/>
                </a:cubicBezTo>
                <a:cubicBezTo>
                  <a:pt x="6411840" y="490630"/>
                  <a:pt x="7326769" y="1946517"/>
                  <a:pt x="6231901" y="3075719"/>
                </a:cubicBezTo>
                <a:cubicBezTo>
                  <a:pt x="5550091" y="3778911"/>
                  <a:pt x="4245080" y="4166561"/>
                  <a:pt x="2915337" y="4060894"/>
                </a:cubicBezTo>
                <a:cubicBezTo>
                  <a:pt x="2415810" y="4216646"/>
                  <a:pt x="2393363" y="4485042"/>
                  <a:pt x="1310740" y="4495019"/>
                </a:cubicBezTo>
                <a:close/>
              </a:path>
            </a:pathLst>
          </a:custGeom>
          <a:ln>
            <a:noFill/>
          </a:ln>
        </p:spPr>
        <p:style>
          <a:lnRef idx="2">
            <a:schemeClr val="accent6"/>
          </a:lnRef>
          <a:fillRef idx="1">
            <a:schemeClr val="lt1"/>
          </a:fillRef>
          <a:effectRef idx="0">
            <a:schemeClr val="accent6"/>
          </a:effectRef>
          <a:fontRef idx="minor">
            <a:schemeClr val="dk1"/>
          </a:fontRef>
        </p:style>
        <p:txBody>
          <a:bodyPr lIns="288000" tIns="0" rIns="288000" bIns="216000" rtlCol="0" anchor="ctr"/>
          <a:lstStyle/>
          <a:p>
            <a:pPr algn="ctr"/>
            <a:r>
              <a:rPr lang="en-US" sz="3900"/>
              <a:t>“Lorem ipsum dolor sit </a:t>
            </a:r>
            <a:r>
              <a:rPr lang="en-US" sz="3900" err="1"/>
              <a:t>amet</a:t>
            </a:r>
            <a:r>
              <a:rPr lang="en-US" sz="3900"/>
              <a:t>, </a:t>
            </a:r>
            <a:r>
              <a:rPr lang="en-US" sz="3900" err="1"/>
              <a:t>consectetur</a:t>
            </a:r>
            <a:r>
              <a:rPr lang="en-US" sz="3900"/>
              <a:t> </a:t>
            </a:r>
            <a:r>
              <a:rPr lang="en-US" sz="3900" err="1"/>
              <a:t>adipiscing</a:t>
            </a:r>
            <a:r>
              <a:rPr lang="en-US" sz="3900"/>
              <a:t> </a:t>
            </a:r>
            <a:r>
              <a:rPr lang="en-US" sz="3900" err="1"/>
              <a:t>elitestibulum</a:t>
            </a:r>
            <a:r>
              <a:rPr lang="en-US" sz="3900"/>
              <a:t> </a:t>
            </a:r>
            <a:r>
              <a:rPr lang="en-US" sz="3900" err="1"/>
              <a:t>aliquet</a:t>
            </a:r>
            <a:r>
              <a:rPr lang="en-US" sz="3900"/>
              <a:t>.”</a:t>
            </a:r>
          </a:p>
        </p:txBody>
      </p:sp>
    </p:spTree>
    <p:extLst>
      <p:ext uri="{BB962C8B-B14F-4D97-AF65-F5344CB8AC3E}">
        <p14:creationId xmlns:p14="http://schemas.microsoft.com/office/powerpoint/2010/main" val="36011931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atbubbla blå">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6" name="Oval pratbubbla 1">
            <a:extLst>
              <a:ext uri="{FF2B5EF4-FFF2-40B4-BE49-F238E27FC236}">
                <a16:creationId xmlns:a16="http://schemas.microsoft.com/office/drawing/2014/main" id="{8780AD40-B313-624C-8019-6464B4CD5462}"/>
              </a:ext>
            </a:extLst>
          </p:cNvPr>
          <p:cNvSpPr/>
          <p:nvPr userDrawn="1"/>
        </p:nvSpPr>
        <p:spPr>
          <a:xfrm>
            <a:off x="1115616" y="627534"/>
            <a:ext cx="7134250" cy="3672408"/>
          </a:xfrm>
          <a:custGeom>
            <a:avLst/>
            <a:gdLst>
              <a:gd name="connsiteX0" fmla="*/ 1953239 w 6696744"/>
              <a:gd name="connsiteY0" fmla="*/ 4587753 h 4078003"/>
              <a:gd name="connsiteX1" fmla="*/ 1702879 w 6696744"/>
              <a:gd name="connsiteY1" fmla="*/ 3814802 h 4078003"/>
              <a:gd name="connsiteX2" fmla="*/ 1157491 w 6696744"/>
              <a:gd name="connsiteY2" fmla="*/ 497059 h 4078003"/>
              <a:gd name="connsiteX3" fmla="*/ 4358501 w 6696744"/>
              <a:gd name="connsiteY3" fmla="*/ 94997 h 4078003"/>
              <a:gd name="connsiteX4" fmla="*/ 6231670 w 6696744"/>
              <a:gd name="connsiteY4" fmla="*/ 3075688 h 4078003"/>
              <a:gd name="connsiteX5" fmla="*/ 2915106 w 6696744"/>
              <a:gd name="connsiteY5" fmla="*/ 4060863 h 4078003"/>
              <a:gd name="connsiteX6" fmla="*/ 1953239 w 6696744"/>
              <a:gd name="connsiteY6" fmla="*/ 4587753 h 4078003"/>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8624" h="4495019">
                <a:moveTo>
                  <a:pt x="1310740" y="4495019"/>
                </a:moveTo>
                <a:cubicBezTo>
                  <a:pt x="1730869" y="4217490"/>
                  <a:pt x="1786563" y="4072483"/>
                  <a:pt x="1703110" y="3814833"/>
                </a:cubicBezTo>
                <a:cubicBezTo>
                  <a:pt x="-314448" y="3121573"/>
                  <a:pt x="-594141" y="1420126"/>
                  <a:pt x="1157722" y="497090"/>
                </a:cubicBezTo>
                <a:cubicBezTo>
                  <a:pt x="2037554" y="33517"/>
                  <a:pt x="3249484" y="-118707"/>
                  <a:pt x="4358732" y="95028"/>
                </a:cubicBezTo>
                <a:cubicBezTo>
                  <a:pt x="6411840" y="490630"/>
                  <a:pt x="7326769" y="1946517"/>
                  <a:pt x="6231901" y="3075719"/>
                </a:cubicBezTo>
                <a:cubicBezTo>
                  <a:pt x="5550091" y="3778911"/>
                  <a:pt x="4245080" y="4166561"/>
                  <a:pt x="2915337" y="4060894"/>
                </a:cubicBezTo>
                <a:cubicBezTo>
                  <a:pt x="2415810" y="4216646"/>
                  <a:pt x="2393363" y="4485042"/>
                  <a:pt x="1310740" y="4495019"/>
                </a:cubicBezTo>
                <a:close/>
              </a:path>
            </a:pathLst>
          </a:custGeom>
          <a:ln>
            <a:noFill/>
          </a:ln>
        </p:spPr>
        <p:style>
          <a:lnRef idx="2">
            <a:schemeClr val="accent6"/>
          </a:lnRef>
          <a:fillRef idx="1">
            <a:schemeClr val="lt1"/>
          </a:fillRef>
          <a:effectRef idx="0">
            <a:schemeClr val="accent6"/>
          </a:effectRef>
          <a:fontRef idx="minor">
            <a:schemeClr val="dk1"/>
          </a:fontRef>
        </p:style>
        <p:txBody>
          <a:bodyPr lIns="288000" tIns="0" rIns="288000" bIns="216000" rtlCol="0" anchor="ctr"/>
          <a:lstStyle/>
          <a:p>
            <a:pPr algn="ctr"/>
            <a:r>
              <a:rPr lang="en-US" sz="3200"/>
              <a:t>“Lorem ipsum dolor sit </a:t>
            </a:r>
            <a:r>
              <a:rPr lang="en-US" sz="3200" err="1"/>
              <a:t>amet</a:t>
            </a:r>
            <a:r>
              <a:rPr lang="en-US" sz="3200"/>
              <a:t>, </a:t>
            </a:r>
            <a:r>
              <a:rPr lang="en-US" sz="3200" err="1"/>
              <a:t>consectetur</a:t>
            </a:r>
            <a:r>
              <a:rPr lang="en-US" sz="3200"/>
              <a:t> </a:t>
            </a:r>
            <a:r>
              <a:rPr lang="en-US" sz="3200" err="1"/>
              <a:t>adipiscing</a:t>
            </a:r>
            <a:r>
              <a:rPr lang="en-US" sz="3200"/>
              <a:t> </a:t>
            </a:r>
            <a:r>
              <a:rPr lang="en-US" sz="3200" err="1"/>
              <a:t>elit</a:t>
            </a:r>
            <a:r>
              <a:rPr lang="en-US" sz="3200"/>
              <a:t>. Lorem ipsum dolor sit </a:t>
            </a:r>
            <a:r>
              <a:rPr lang="en-US" sz="3200" err="1"/>
              <a:t>amet</a:t>
            </a:r>
            <a:r>
              <a:rPr lang="en-US" sz="3200"/>
              <a:t>”</a:t>
            </a:r>
          </a:p>
        </p:txBody>
      </p:sp>
    </p:spTree>
    <p:extLst>
      <p:ext uri="{BB962C8B-B14F-4D97-AF65-F5344CB8AC3E}">
        <p14:creationId xmlns:p14="http://schemas.microsoft.com/office/powerpoint/2010/main" val="42760978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ratbubbla ros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6" name="Oval pratbubbla 1">
            <a:extLst>
              <a:ext uri="{FF2B5EF4-FFF2-40B4-BE49-F238E27FC236}">
                <a16:creationId xmlns:a16="http://schemas.microsoft.com/office/drawing/2014/main" id="{8780AD40-B313-624C-8019-6464B4CD5462}"/>
              </a:ext>
            </a:extLst>
          </p:cNvPr>
          <p:cNvSpPr/>
          <p:nvPr userDrawn="1"/>
        </p:nvSpPr>
        <p:spPr>
          <a:xfrm flipH="1">
            <a:off x="1043608" y="555525"/>
            <a:ext cx="7185992" cy="4292245"/>
          </a:xfrm>
          <a:custGeom>
            <a:avLst/>
            <a:gdLst>
              <a:gd name="connsiteX0" fmla="*/ 1953239 w 6696744"/>
              <a:gd name="connsiteY0" fmla="*/ 4587753 h 4078003"/>
              <a:gd name="connsiteX1" fmla="*/ 1702879 w 6696744"/>
              <a:gd name="connsiteY1" fmla="*/ 3814802 h 4078003"/>
              <a:gd name="connsiteX2" fmla="*/ 1157491 w 6696744"/>
              <a:gd name="connsiteY2" fmla="*/ 497059 h 4078003"/>
              <a:gd name="connsiteX3" fmla="*/ 4358501 w 6696744"/>
              <a:gd name="connsiteY3" fmla="*/ 94997 h 4078003"/>
              <a:gd name="connsiteX4" fmla="*/ 6231670 w 6696744"/>
              <a:gd name="connsiteY4" fmla="*/ 3075688 h 4078003"/>
              <a:gd name="connsiteX5" fmla="*/ 2915106 w 6696744"/>
              <a:gd name="connsiteY5" fmla="*/ 4060863 h 4078003"/>
              <a:gd name="connsiteX6" fmla="*/ 1953239 w 6696744"/>
              <a:gd name="connsiteY6" fmla="*/ 4587753 h 4078003"/>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8624" h="4495019">
                <a:moveTo>
                  <a:pt x="1310740" y="4495019"/>
                </a:moveTo>
                <a:cubicBezTo>
                  <a:pt x="1730869" y="4217490"/>
                  <a:pt x="1786563" y="4072483"/>
                  <a:pt x="1703110" y="3814833"/>
                </a:cubicBezTo>
                <a:cubicBezTo>
                  <a:pt x="-314448" y="3121573"/>
                  <a:pt x="-594141" y="1420126"/>
                  <a:pt x="1157722" y="497090"/>
                </a:cubicBezTo>
                <a:cubicBezTo>
                  <a:pt x="2037554" y="33517"/>
                  <a:pt x="3249484" y="-118707"/>
                  <a:pt x="4358732" y="95028"/>
                </a:cubicBezTo>
                <a:cubicBezTo>
                  <a:pt x="6411840" y="490630"/>
                  <a:pt x="7326769" y="1946517"/>
                  <a:pt x="6231901" y="3075719"/>
                </a:cubicBezTo>
                <a:cubicBezTo>
                  <a:pt x="5550091" y="3778911"/>
                  <a:pt x="4245080" y="4166561"/>
                  <a:pt x="2915337" y="4060894"/>
                </a:cubicBezTo>
                <a:cubicBezTo>
                  <a:pt x="2415810" y="4216646"/>
                  <a:pt x="2393363" y="4485042"/>
                  <a:pt x="1310740" y="4495019"/>
                </a:cubicBezTo>
                <a:close/>
              </a:path>
            </a:pathLst>
          </a:custGeom>
          <a:ln>
            <a:noFill/>
          </a:ln>
        </p:spPr>
        <p:style>
          <a:lnRef idx="2">
            <a:schemeClr val="accent6"/>
          </a:lnRef>
          <a:fillRef idx="1">
            <a:schemeClr val="lt1"/>
          </a:fillRef>
          <a:effectRef idx="0">
            <a:schemeClr val="accent6"/>
          </a:effectRef>
          <a:fontRef idx="minor">
            <a:schemeClr val="dk1"/>
          </a:fontRef>
        </p:style>
        <p:txBody>
          <a:bodyPr lIns="288000" tIns="0" rIns="288000" bIns="216000" rtlCol="0" anchor="ctr"/>
          <a:lstStyle/>
          <a:p>
            <a:pPr algn="ctr"/>
            <a:r>
              <a:rPr lang="en-US" sz="3200"/>
              <a:t>“Lorem ipsum dolor sit </a:t>
            </a:r>
            <a:r>
              <a:rPr lang="en-US" sz="3200" err="1"/>
              <a:t>amet</a:t>
            </a:r>
            <a:r>
              <a:rPr lang="en-US" sz="3200"/>
              <a:t>, </a:t>
            </a:r>
            <a:r>
              <a:rPr lang="en-US" sz="3200" err="1"/>
              <a:t>consectetur</a:t>
            </a:r>
            <a:r>
              <a:rPr lang="en-US" sz="3200"/>
              <a:t> </a:t>
            </a:r>
            <a:r>
              <a:rPr lang="en-US" sz="3200" err="1"/>
              <a:t>adipiscing</a:t>
            </a:r>
            <a:r>
              <a:rPr lang="en-US" sz="3200"/>
              <a:t> </a:t>
            </a:r>
            <a:r>
              <a:rPr lang="en-US" sz="3200" err="1"/>
              <a:t>elit</a:t>
            </a:r>
            <a:r>
              <a:rPr lang="en-US" sz="3200"/>
              <a:t>. Vestibulum </a:t>
            </a:r>
            <a:r>
              <a:rPr lang="en-US" sz="3200" err="1"/>
              <a:t>aliquet</a:t>
            </a:r>
            <a:r>
              <a:rPr lang="en-US" sz="3200"/>
              <a:t> </a:t>
            </a:r>
            <a:r>
              <a:rPr lang="en-US" sz="3200" err="1"/>
              <a:t>consequat</a:t>
            </a:r>
            <a:r>
              <a:rPr lang="en-US" sz="3200"/>
              <a:t> dolor </a:t>
            </a:r>
            <a:r>
              <a:rPr lang="en-US" sz="3200" err="1"/>
              <a:t>ut</a:t>
            </a:r>
            <a:r>
              <a:rPr lang="en-US" sz="3200"/>
              <a:t> </a:t>
            </a:r>
            <a:r>
              <a:rPr lang="en-US" sz="3200" err="1"/>
              <a:t>mattis</a:t>
            </a:r>
            <a:r>
              <a:rPr lang="en-US" sz="3200"/>
              <a:t>.“</a:t>
            </a:r>
          </a:p>
        </p:txBody>
      </p:sp>
    </p:spTree>
    <p:extLst>
      <p:ext uri="{BB962C8B-B14F-4D97-AF65-F5344CB8AC3E}">
        <p14:creationId xmlns:p14="http://schemas.microsoft.com/office/powerpoint/2010/main" val="32915891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ratbubbla grö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74CE6-B9F9-4AEA-8A11-E335EA8A72B5}" type="datetimeFigureOut">
              <a:rPr lang="sv-SE" smtClean="0"/>
              <a:t>2019-11-08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C80A6E8-2466-47AF-9A39-DCAAADCC3B01}" type="slidenum">
              <a:rPr lang="sv-SE" smtClean="0"/>
              <a:t>‹#›</a:t>
            </a:fld>
            <a:endParaRPr lang="sv-SE"/>
          </a:p>
        </p:txBody>
      </p:sp>
      <p:sp>
        <p:nvSpPr>
          <p:cNvPr id="6" name="Oval pratbubbla 1">
            <a:extLst>
              <a:ext uri="{FF2B5EF4-FFF2-40B4-BE49-F238E27FC236}">
                <a16:creationId xmlns:a16="http://schemas.microsoft.com/office/drawing/2014/main" id="{8780AD40-B313-624C-8019-6464B4CD5462}"/>
              </a:ext>
            </a:extLst>
          </p:cNvPr>
          <p:cNvSpPr/>
          <p:nvPr userDrawn="1"/>
        </p:nvSpPr>
        <p:spPr>
          <a:xfrm flipH="1">
            <a:off x="1043608" y="627534"/>
            <a:ext cx="7185992" cy="3932204"/>
          </a:xfrm>
          <a:custGeom>
            <a:avLst/>
            <a:gdLst>
              <a:gd name="connsiteX0" fmla="*/ 1953239 w 6696744"/>
              <a:gd name="connsiteY0" fmla="*/ 4587753 h 4078003"/>
              <a:gd name="connsiteX1" fmla="*/ 1702879 w 6696744"/>
              <a:gd name="connsiteY1" fmla="*/ 3814802 h 4078003"/>
              <a:gd name="connsiteX2" fmla="*/ 1157491 w 6696744"/>
              <a:gd name="connsiteY2" fmla="*/ 497059 h 4078003"/>
              <a:gd name="connsiteX3" fmla="*/ 4358501 w 6696744"/>
              <a:gd name="connsiteY3" fmla="*/ 94997 h 4078003"/>
              <a:gd name="connsiteX4" fmla="*/ 6231670 w 6696744"/>
              <a:gd name="connsiteY4" fmla="*/ 3075688 h 4078003"/>
              <a:gd name="connsiteX5" fmla="*/ 2915106 w 6696744"/>
              <a:gd name="connsiteY5" fmla="*/ 4060863 h 4078003"/>
              <a:gd name="connsiteX6" fmla="*/ 1953239 w 6696744"/>
              <a:gd name="connsiteY6" fmla="*/ 4587753 h 4078003"/>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416757 w 6698624"/>
              <a:gd name="connsiteY0" fmla="*/ 4528149 h 4528149"/>
              <a:gd name="connsiteX1" fmla="*/ 1703110 w 6698624"/>
              <a:gd name="connsiteY1" fmla="*/ 3814833 h 4528149"/>
              <a:gd name="connsiteX2" fmla="*/ 1157722 w 6698624"/>
              <a:gd name="connsiteY2" fmla="*/ 497090 h 4528149"/>
              <a:gd name="connsiteX3" fmla="*/ 4358732 w 6698624"/>
              <a:gd name="connsiteY3" fmla="*/ 95028 h 4528149"/>
              <a:gd name="connsiteX4" fmla="*/ 6231901 w 6698624"/>
              <a:gd name="connsiteY4" fmla="*/ 3075719 h 4528149"/>
              <a:gd name="connsiteX5" fmla="*/ 2915337 w 6698624"/>
              <a:gd name="connsiteY5" fmla="*/ 4060894 h 4528149"/>
              <a:gd name="connsiteX6" fmla="*/ 1416757 w 6698624"/>
              <a:gd name="connsiteY6" fmla="*/ 4528149 h 452814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 name="connsiteX0" fmla="*/ 1310740 w 6698624"/>
              <a:gd name="connsiteY0" fmla="*/ 4495019 h 4495019"/>
              <a:gd name="connsiteX1" fmla="*/ 1703110 w 6698624"/>
              <a:gd name="connsiteY1" fmla="*/ 3814833 h 4495019"/>
              <a:gd name="connsiteX2" fmla="*/ 1157722 w 6698624"/>
              <a:gd name="connsiteY2" fmla="*/ 497090 h 4495019"/>
              <a:gd name="connsiteX3" fmla="*/ 4358732 w 6698624"/>
              <a:gd name="connsiteY3" fmla="*/ 95028 h 4495019"/>
              <a:gd name="connsiteX4" fmla="*/ 6231901 w 6698624"/>
              <a:gd name="connsiteY4" fmla="*/ 3075719 h 4495019"/>
              <a:gd name="connsiteX5" fmla="*/ 2915337 w 6698624"/>
              <a:gd name="connsiteY5" fmla="*/ 4060894 h 4495019"/>
              <a:gd name="connsiteX6" fmla="*/ 1310740 w 6698624"/>
              <a:gd name="connsiteY6" fmla="*/ 4495019 h 4495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8624" h="4495019">
                <a:moveTo>
                  <a:pt x="1310740" y="4495019"/>
                </a:moveTo>
                <a:cubicBezTo>
                  <a:pt x="1730869" y="4217490"/>
                  <a:pt x="1786563" y="4072483"/>
                  <a:pt x="1703110" y="3814833"/>
                </a:cubicBezTo>
                <a:cubicBezTo>
                  <a:pt x="-314448" y="3121573"/>
                  <a:pt x="-594141" y="1420126"/>
                  <a:pt x="1157722" y="497090"/>
                </a:cubicBezTo>
                <a:cubicBezTo>
                  <a:pt x="2037554" y="33517"/>
                  <a:pt x="3249484" y="-118707"/>
                  <a:pt x="4358732" y="95028"/>
                </a:cubicBezTo>
                <a:cubicBezTo>
                  <a:pt x="6411840" y="490630"/>
                  <a:pt x="7326769" y="1946517"/>
                  <a:pt x="6231901" y="3075719"/>
                </a:cubicBezTo>
                <a:cubicBezTo>
                  <a:pt x="5550091" y="3778911"/>
                  <a:pt x="4245080" y="4166561"/>
                  <a:pt x="2915337" y="4060894"/>
                </a:cubicBezTo>
                <a:cubicBezTo>
                  <a:pt x="2415810" y="4216646"/>
                  <a:pt x="2393363" y="4485042"/>
                  <a:pt x="1310740" y="4495019"/>
                </a:cubicBezTo>
                <a:close/>
              </a:path>
            </a:pathLst>
          </a:custGeom>
          <a:ln>
            <a:noFill/>
          </a:ln>
        </p:spPr>
        <p:style>
          <a:lnRef idx="2">
            <a:schemeClr val="accent6"/>
          </a:lnRef>
          <a:fillRef idx="1">
            <a:schemeClr val="lt1"/>
          </a:fillRef>
          <a:effectRef idx="0">
            <a:schemeClr val="accent6"/>
          </a:effectRef>
          <a:fontRef idx="minor">
            <a:schemeClr val="dk1"/>
          </a:fontRef>
        </p:style>
        <p:txBody>
          <a:bodyPr lIns="288000" tIns="0" rIns="288000" bIns="216000" rtlCol="0" anchor="ctr"/>
          <a:lstStyle/>
          <a:p>
            <a:pPr algn="ctr"/>
            <a:r>
              <a:rPr lang="en-US" sz="3900"/>
              <a:t>“Lorem ipsum dolor sit </a:t>
            </a:r>
            <a:r>
              <a:rPr lang="en-US" sz="3900" err="1"/>
              <a:t>amet</a:t>
            </a:r>
            <a:r>
              <a:rPr lang="en-US" sz="3900"/>
              <a:t>, </a:t>
            </a:r>
            <a:r>
              <a:rPr lang="en-US" sz="3900" err="1"/>
              <a:t>consectetur</a:t>
            </a:r>
            <a:r>
              <a:rPr lang="en-US" sz="3900"/>
              <a:t> </a:t>
            </a:r>
            <a:r>
              <a:rPr lang="en-US" sz="3900" err="1"/>
              <a:t>adipiscing</a:t>
            </a:r>
            <a:r>
              <a:rPr lang="en-US" sz="3900"/>
              <a:t> </a:t>
            </a:r>
            <a:r>
              <a:rPr lang="en-US" sz="3900" err="1"/>
              <a:t>elit</a:t>
            </a:r>
            <a:r>
              <a:rPr lang="en-US" sz="3900"/>
              <a:t> </a:t>
            </a:r>
            <a:r>
              <a:rPr lang="en-US" sz="3900" err="1"/>
              <a:t>vestibu</a:t>
            </a:r>
            <a:r>
              <a:rPr lang="en-US" sz="3900"/>
              <a:t>”</a:t>
            </a:r>
          </a:p>
        </p:txBody>
      </p:sp>
    </p:spTree>
    <p:extLst>
      <p:ext uri="{BB962C8B-B14F-4D97-AF65-F5344CB8AC3E}">
        <p14:creationId xmlns:p14="http://schemas.microsoft.com/office/powerpoint/2010/main" val="20698590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ack_layout">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4D2FAC65-368A-B644-92A8-6655F60BC65E}"/>
              </a:ext>
            </a:extLst>
          </p:cNvPr>
          <p:cNvSpPr>
            <a:spLocks noGrp="1"/>
          </p:cNvSpPr>
          <p:nvPr>
            <p:ph type="body" sz="quarter" idx="14" hasCustomPrompt="1"/>
          </p:nvPr>
        </p:nvSpPr>
        <p:spPr>
          <a:xfrm>
            <a:off x="503548" y="4155927"/>
            <a:ext cx="4536504" cy="680868"/>
          </a:xfrm>
          <a:prstGeom prst="rect">
            <a:avLst/>
          </a:prstGeom>
        </p:spPr>
        <p:txBody>
          <a:bodyPr lIns="0" r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1800" kern="1200" smtClean="0">
                <a:solidFill>
                  <a:schemeClr val="bg1"/>
                </a:solidFill>
                <a:latin typeface="Century Gothic" panose="020B0502020202020204" pitchFamily="34" charset="0"/>
                <a:ea typeface="+mn-ea"/>
                <a:cs typeface="+mn-cs"/>
              </a:defRPr>
            </a:lvl1pPr>
            <a:lvl2pPr marL="457200" indent="0">
              <a:buFont typeface="Arial" panose="020B0604020202020204" pitchFamily="34" charset="0"/>
              <a:buNone/>
              <a:defRPr sz="1800">
                <a:solidFill>
                  <a:schemeClr val="bg1"/>
                </a:solidFill>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sv-SE"/>
              <a:t>Klicka här för att ändra text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sv-SE"/>
              <a:t>Klicka här för att ändra text</a:t>
            </a:r>
          </a:p>
          <a:p>
            <a:pPr lvl="0"/>
            <a:endParaRPr lang="sv-SE"/>
          </a:p>
        </p:txBody>
      </p:sp>
      <p:sp>
        <p:nvSpPr>
          <p:cNvPr id="5" name="Rubrik 1">
            <a:extLst>
              <a:ext uri="{FF2B5EF4-FFF2-40B4-BE49-F238E27FC236}">
                <a16:creationId xmlns:a16="http://schemas.microsoft.com/office/drawing/2014/main" id="{030312E6-B27C-1243-AFE2-84EB396209D8}"/>
              </a:ext>
            </a:extLst>
          </p:cNvPr>
          <p:cNvSpPr>
            <a:spLocks noGrp="1"/>
          </p:cNvSpPr>
          <p:nvPr>
            <p:ph type="title" hasCustomPrompt="1"/>
          </p:nvPr>
        </p:nvSpPr>
        <p:spPr>
          <a:xfrm>
            <a:off x="467544" y="2357457"/>
            <a:ext cx="4608512" cy="993775"/>
          </a:xfrm>
          <a:prstGeom prst="rect">
            <a:avLst/>
          </a:prstGeom>
        </p:spPr>
        <p:txBody>
          <a:bodyPr lIns="0" tIns="0" rIns="0" bIns="0"/>
          <a:lstStyle>
            <a:lvl1pPr>
              <a:defRPr sz="3200"/>
            </a:lvl1pPr>
          </a:lstStyle>
          <a:p>
            <a:pPr lvl="0"/>
            <a:r>
              <a:rPr lang="en-US" err="1"/>
              <a:t>Klicka</a:t>
            </a:r>
            <a:r>
              <a:rPr lang="en-US"/>
              <a:t> </a:t>
            </a:r>
            <a:r>
              <a:rPr lang="en-US" err="1"/>
              <a:t>här</a:t>
            </a:r>
            <a:r>
              <a:rPr lang="en-US"/>
              <a:t> </a:t>
            </a:r>
            <a:r>
              <a:rPr lang="en-US" err="1"/>
              <a:t>för</a:t>
            </a:r>
            <a:r>
              <a:rPr lang="en-US"/>
              <a:t> </a:t>
            </a:r>
            <a:r>
              <a:rPr lang="en-US" err="1"/>
              <a:t>att</a:t>
            </a:r>
            <a:r>
              <a:rPr lang="en-US"/>
              <a:t> </a:t>
            </a:r>
            <a:r>
              <a:rPr lang="en-US" err="1"/>
              <a:t>ändra</a:t>
            </a:r>
            <a:r>
              <a:rPr lang="en-US"/>
              <a:t> text</a:t>
            </a:r>
          </a:p>
        </p:txBody>
      </p:sp>
    </p:spTree>
    <p:extLst>
      <p:ext uri="{BB962C8B-B14F-4D97-AF65-F5344CB8AC3E}">
        <p14:creationId xmlns:p14="http://schemas.microsoft.com/office/powerpoint/2010/main" val="2924548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gHeader_subheader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cxnSp>
        <p:nvCxnSpPr>
          <p:cNvPr id="13" name="Straight Connector 12"/>
          <p:cNvCxnSpPr/>
          <p:nvPr userDrawn="1"/>
        </p:nvCxnSpPr>
        <p:spPr>
          <a:xfrm>
            <a:off x="6300192" y="1563638"/>
            <a:ext cx="230425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Text Placeholder 29"/>
          <p:cNvSpPr>
            <a:spLocks noGrp="1"/>
          </p:cNvSpPr>
          <p:nvPr>
            <p:ph type="body" sz="quarter" idx="19" hasCustomPrompt="1"/>
          </p:nvPr>
        </p:nvSpPr>
        <p:spPr>
          <a:xfrm>
            <a:off x="467544" y="1635646"/>
            <a:ext cx="5400000" cy="2952328"/>
          </a:xfrm>
        </p:spPr>
        <p:txBody>
          <a:bodyPr/>
          <a:lstStyle>
            <a:lvl1pPr>
              <a:spcBef>
                <a:spcPts val="576"/>
              </a:spcBef>
              <a:spcAft>
                <a:spcPts val="0"/>
              </a:spcAft>
              <a:defRPr lang="en-US" sz="2400"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a:p>
            <a:pPr lvl="0"/>
            <a:r>
              <a:rPr lang="en-US"/>
              <a:t>Second level</a:t>
            </a:r>
          </a:p>
          <a:p>
            <a:pPr lvl="0"/>
            <a:r>
              <a:rPr lang="en-US"/>
              <a:t>Fourth level</a:t>
            </a:r>
          </a:p>
          <a:p>
            <a:pPr lvl="0"/>
            <a:r>
              <a:rPr lang="en-US"/>
              <a:t>Fifth level</a:t>
            </a:r>
            <a:endParaRPr lang="sv-SE"/>
          </a:p>
        </p:txBody>
      </p:sp>
      <p:sp>
        <p:nvSpPr>
          <p:cNvPr id="32" name="Text Placeholder 31"/>
          <p:cNvSpPr>
            <a:spLocks noGrp="1"/>
          </p:cNvSpPr>
          <p:nvPr>
            <p:ph type="body" sz="quarter" idx="20" hasCustomPrompt="1"/>
          </p:nvPr>
        </p:nvSpPr>
        <p:spPr>
          <a:xfrm>
            <a:off x="6300192" y="1635646"/>
            <a:ext cx="2304256" cy="339362"/>
          </a:xfrm>
        </p:spPr>
        <p:txBody>
          <a:bodyPr wrap="square"/>
          <a:lstStyle>
            <a:lvl1pPr marL="0" indent="0">
              <a:buNone/>
              <a:defRPr lang="en-US" sz="2000" b="1" kern="1200" cap="all" baseline="0" dirty="0" smtClean="0">
                <a:solidFill>
                  <a:schemeClr val="tx1"/>
                </a:solidFill>
                <a:latin typeface="Century Gothic" panose="020B0502020202020204" pitchFamily="34" charset="0"/>
                <a:ea typeface="+mn-ea"/>
                <a:cs typeface="+mn-cs"/>
              </a:defRPr>
            </a:lvl1pPr>
          </a:lstStyle>
          <a:p>
            <a:pPr lvl="0"/>
            <a:r>
              <a:rPr lang="en-US"/>
              <a:t>Click to edit </a:t>
            </a:r>
            <a:br>
              <a:rPr lang="en-US"/>
            </a:br>
            <a:r>
              <a:rPr lang="en-US"/>
              <a:t>Master text styles</a:t>
            </a:r>
          </a:p>
        </p:txBody>
      </p:sp>
      <p:sp>
        <p:nvSpPr>
          <p:cNvPr id="34" name="Text Placeholder 33"/>
          <p:cNvSpPr>
            <a:spLocks noGrp="1"/>
          </p:cNvSpPr>
          <p:nvPr>
            <p:ph type="body" sz="quarter" idx="21"/>
          </p:nvPr>
        </p:nvSpPr>
        <p:spPr>
          <a:xfrm>
            <a:off x="6300192" y="2063230"/>
            <a:ext cx="2304256" cy="2236712"/>
          </a:xfrm>
        </p:spPr>
        <p:txBody>
          <a:bodyPr wrap="square"/>
          <a:lstStyle>
            <a:lvl1pPr marL="0" indent="0">
              <a:buNone/>
              <a:defRPr lang="en-US" sz="1600" u="none" kern="1200" dirty="0" smtClean="0">
                <a:solidFill>
                  <a:schemeClr val="tx1"/>
                </a:solidFill>
                <a:latin typeface="Century Gothic" panose="020B0502020202020204" pitchFamily="34" charset="0"/>
                <a:ea typeface="+mn-ea"/>
                <a:cs typeface="+mn-cs"/>
              </a:defRPr>
            </a:lvl1pPr>
            <a:lvl2pPr>
              <a:defRPr lang="en-US" sz="1600" u="sng"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a:p>
            <a:pPr lvl="0"/>
            <a:r>
              <a:rPr lang="en-US"/>
              <a:t>Second level</a:t>
            </a:r>
            <a:br>
              <a:rPr lang="en-US"/>
            </a:br>
            <a:r>
              <a:rPr lang="en-US"/>
              <a:t>Third level</a:t>
            </a:r>
            <a:br>
              <a:rPr lang="en-US"/>
            </a:br>
            <a:r>
              <a:rPr lang="en-US"/>
              <a:t>Fourth level</a:t>
            </a:r>
            <a:br>
              <a:rPr lang="en-US"/>
            </a:br>
            <a:r>
              <a:rPr lang="en-US"/>
              <a:t>Fifth level</a:t>
            </a:r>
            <a:endParaRPr lang="sv-SE"/>
          </a:p>
        </p:txBody>
      </p:sp>
    </p:spTree>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igHeader_withsubheader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11510"/>
            <a:ext cx="7148144" cy="699404"/>
          </a:xfrm>
        </p:spPr>
        <p:txBody>
          <a:bodyPr rIns="324000"/>
          <a:lstStyle/>
          <a:p>
            <a:r>
              <a:rPr lang="en-US"/>
              <a:t>Click to edit 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cxnSp>
        <p:nvCxnSpPr>
          <p:cNvPr id="13" name="Straight Connector 12"/>
          <p:cNvCxnSpPr/>
          <p:nvPr userDrawn="1"/>
        </p:nvCxnSpPr>
        <p:spPr>
          <a:xfrm>
            <a:off x="6300192" y="1563638"/>
            <a:ext cx="230425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8"/>
          </p:nvPr>
        </p:nvSpPr>
        <p:spPr>
          <a:xfrm>
            <a:off x="467544" y="1419622"/>
            <a:ext cx="5400000" cy="369332"/>
          </a:xfrm>
        </p:spPr>
        <p:txBody>
          <a:bodyPr wrap="square"/>
          <a:lstStyle>
            <a:lvl1pPr marL="0" indent="0">
              <a:buNone/>
              <a:defRPr lang="en-US" sz="2400" b="1"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p:txBody>
      </p:sp>
      <p:sp>
        <p:nvSpPr>
          <p:cNvPr id="30" name="Text Placeholder 29"/>
          <p:cNvSpPr>
            <a:spLocks noGrp="1"/>
          </p:cNvSpPr>
          <p:nvPr>
            <p:ph type="body" sz="quarter" idx="19" hasCustomPrompt="1"/>
          </p:nvPr>
        </p:nvSpPr>
        <p:spPr>
          <a:xfrm>
            <a:off x="467543" y="1980000"/>
            <a:ext cx="5400000" cy="2535966"/>
          </a:xfrm>
        </p:spPr>
        <p:txBody>
          <a:bodyPr/>
          <a:lstStyle>
            <a:lvl1pPr>
              <a:spcBef>
                <a:spcPts val="576"/>
              </a:spcBef>
              <a:spcAft>
                <a:spcPts val="0"/>
              </a:spcAft>
              <a:defRPr lang="en-US" sz="2400" kern="1200" dirty="0" smtClean="0">
                <a:solidFill>
                  <a:schemeClr val="tx1"/>
                </a:solidFill>
                <a:latin typeface="Century Gothic" panose="020B0502020202020204" pitchFamily="34" charset="0"/>
                <a:ea typeface="+mn-ea"/>
                <a:cs typeface="+mn-cs"/>
              </a:defRPr>
            </a:lvl1pPr>
          </a:lstStyle>
          <a:p>
            <a:pPr lvl="0"/>
            <a:r>
              <a:rPr lang="en-US"/>
              <a:t>Click to edit Master text styles</a:t>
            </a:r>
          </a:p>
          <a:p>
            <a:pPr lvl="0"/>
            <a:r>
              <a:rPr lang="en-US"/>
              <a:t>Second level</a:t>
            </a:r>
          </a:p>
          <a:p>
            <a:pPr lvl="0"/>
            <a:r>
              <a:rPr lang="en-US"/>
              <a:t>Fourth level</a:t>
            </a:r>
          </a:p>
          <a:p>
            <a:pPr lvl="0"/>
            <a:r>
              <a:rPr lang="en-US"/>
              <a:t>Fifth level</a:t>
            </a:r>
            <a:endParaRPr lang="sv-SE"/>
          </a:p>
        </p:txBody>
      </p:sp>
      <p:sp>
        <p:nvSpPr>
          <p:cNvPr id="32" name="Text Placeholder 31"/>
          <p:cNvSpPr>
            <a:spLocks noGrp="1"/>
          </p:cNvSpPr>
          <p:nvPr>
            <p:ph type="body" sz="quarter" idx="20" hasCustomPrompt="1"/>
          </p:nvPr>
        </p:nvSpPr>
        <p:spPr>
          <a:xfrm>
            <a:off x="6300192" y="1635646"/>
            <a:ext cx="2304256" cy="339362"/>
          </a:xfrm>
        </p:spPr>
        <p:txBody>
          <a:bodyPr wrap="square"/>
          <a:lstStyle>
            <a:lvl1pPr marL="0" indent="0">
              <a:buNone/>
              <a:defRPr lang="en-US" sz="2000" b="1" kern="1200" cap="all" baseline="0" dirty="0" smtClean="0">
                <a:solidFill>
                  <a:schemeClr val="tx1"/>
                </a:solidFill>
                <a:latin typeface="Century Gothic" panose="020B0502020202020204" pitchFamily="34" charset="0"/>
                <a:ea typeface="+mn-ea"/>
                <a:cs typeface="+mn-cs"/>
              </a:defRPr>
            </a:lvl1pPr>
          </a:lstStyle>
          <a:p>
            <a:pPr lvl="0"/>
            <a:r>
              <a:rPr lang="en-US"/>
              <a:t>Click to edit </a:t>
            </a:r>
            <a:br>
              <a:rPr lang="en-US"/>
            </a:br>
            <a:r>
              <a:rPr lang="en-US"/>
              <a:t>Master text styles</a:t>
            </a:r>
          </a:p>
        </p:txBody>
      </p:sp>
      <p:sp>
        <p:nvSpPr>
          <p:cNvPr id="34" name="Text Placeholder 33"/>
          <p:cNvSpPr>
            <a:spLocks noGrp="1"/>
          </p:cNvSpPr>
          <p:nvPr>
            <p:ph type="body" sz="quarter" idx="21"/>
          </p:nvPr>
        </p:nvSpPr>
        <p:spPr>
          <a:xfrm>
            <a:off x="6300192" y="2047015"/>
            <a:ext cx="2304256" cy="2028995"/>
          </a:xfrm>
        </p:spPr>
        <p:txBody>
          <a:bodyPr wrap="square"/>
          <a:lstStyle>
            <a:lvl1pPr marL="0" indent="0">
              <a:buNone/>
              <a:defRPr lang="en-US" sz="1600" u="none" kern="1200" dirty="0" smtClean="0">
                <a:solidFill>
                  <a:schemeClr val="tx1"/>
                </a:solidFill>
                <a:latin typeface="Century Gothic" panose="020B0502020202020204" pitchFamily="34" charset="0"/>
                <a:ea typeface="+mn-ea"/>
                <a:cs typeface="+mn-cs"/>
              </a:defRPr>
            </a:lvl1pPr>
            <a:lvl2pPr>
              <a:defRPr lang="en-US" sz="1600" u="sng" kern="1200" dirty="0" smtClean="0">
                <a:solidFill>
                  <a:schemeClr val="tx1"/>
                </a:solidFill>
                <a:latin typeface="Century Gothic" panose="020B0502020202020204" pitchFamily="34" charset="0"/>
                <a:ea typeface="+mn-ea"/>
                <a:cs typeface="+mn-cs"/>
              </a:defRPr>
            </a:lvl2pPr>
          </a:lstStyle>
          <a:p>
            <a:pPr lvl="0"/>
            <a:r>
              <a:rPr lang="en-US"/>
              <a:t>Click to edit Master text styles</a:t>
            </a:r>
          </a:p>
          <a:p>
            <a:pPr lvl="0"/>
            <a:r>
              <a:rPr lang="en-US"/>
              <a:t>Second level</a:t>
            </a:r>
            <a:br>
              <a:rPr lang="en-US"/>
            </a:br>
            <a:r>
              <a:rPr lang="en-US"/>
              <a:t>Third level</a:t>
            </a:r>
            <a:br>
              <a:rPr lang="en-US"/>
            </a:br>
            <a:r>
              <a:rPr lang="en-US"/>
              <a:t>Fourth level</a:t>
            </a:r>
            <a:br>
              <a:rPr lang="en-US"/>
            </a:br>
            <a:r>
              <a:rPr lang="en-US"/>
              <a:t>Fifth level</a:t>
            </a:r>
            <a:endParaRPr lang="sv-SE"/>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line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83518"/>
            <a:ext cx="3256103" cy="884070"/>
          </a:xfrm>
        </p:spPr>
        <p:txBody>
          <a:bodyPr rIns="432000"/>
          <a:lstStyle>
            <a:lvl1pPr>
              <a:defRPr sz="2400"/>
            </a:lvl1pPr>
          </a:lstStyle>
          <a:p>
            <a:r>
              <a:rPr lang="en-US"/>
              <a:t>Click to edit </a:t>
            </a:r>
            <a:br>
              <a:rPr lang="en-US"/>
            </a:br>
            <a:r>
              <a:rPr lang="en-US"/>
              <a:t>Master title style</a:t>
            </a:r>
            <a:endParaRPr lang="sv-SE"/>
          </a:p>
        </p:txBody>
      </p:sp>
      <p:sp>
        <p:nvSpPr>
          <p:cNvPr id="4" name="Date Placeholder 3"/>
          <p:cNvSpPr>
            <a:spLocks noGrp="1"/>
          </p:cNvSpPr>
          <p:nvPr>
            <p:ph type="dt" sz="half" idx="10"/>
          </p:nvPr>
        </p:nvSpPr>
        <p:spPr/>
        <p:txBody>
          <a:bodyPr/>
          <a:lstStyle/>
          <a:p>
            <a:fld id="{88C74CE6-B9F9-4AEA-8A11-E335EA8A72B5}" type="datetimeFigureOut">
              <a:rPr lang="sv-SE" smtClean="0"/>
              <a:t>2019-11-08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C80A6E8-2466-47AF-9A39-DCAAADCC3B01}" type="slidenum">
              <a:rPr lang="sv-SE" smtClean="0"/>
              <a:t>‹#›</a:t>
            </a:fld>
            <a:endParaRPr lang="sv-SE"/>
          </a:p>
        </p:txBody>
      </p:sp>
      <p:sp>
        <p:nvSpPr>
          <p:cNvPr id="14" name="Text Placeholder 13"/>
          <p:cNvSpPr>
            <a:spLocks noGrp="1"/>
          </p:cNvSpPr>
          <p:nvPr>
            <p:ph type="body" sz="quarter" idx="14" hasCustomPrompt="1"/>
          </p:nvPr>
        </p:nvSpPr>
        <p:spPr>
          <a:xfrm>
            <a:off x="467543" y="1980000"/>
            <a:ext cx="5400000" cy="2520000"/>
          </a:xfrm>
        </p:spPr>
        <p:txBody>
          <a:bodyPr wrap="square"/>
          <a:lstStyle>
            <a:lvl1pPr>
              <a:spcBef>
                <a:spcPts val="576"/>
              </a:spcBef>
              <a:spcAft>
                <a:spcPts val="0"/>
              </a:spcAft>
              <a:defRPr/>
            </a:lvl1p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6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63.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64.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65.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6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67.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16.xml"/><Relationship Id="rId1" Type="http://schemas.openxmlformats.org/officeDocument/2006/relationships/slideLayout" Target="../slideLayouts/slideLayout68.xml"/><Relationship Id="rId4" Type="http://schemas.openxmlformats.org/officeDocument/2006/relationships/image" Target="../media/image10.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 Type="http://schemas.openxmlformats.org/officeDocument/2006/relationships/slideLayout" Target="../slideLayouts/slideLayout4.xml"/><Relationship Id="rId21" Type="http://schemas.openxmlformats.org/officeDocument/2006/relationships/slideLayout" Target="../slideLayouts/slideLayout22.xml"/><Relationship Id="rId34" Type="http://schemas.openxmlformats.org/officeDocument/2006/relationships/image" Target="../media/image2.wmf"/><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33"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29" Type="http://schemas.openxmlformats.org/officeDocument/2006/relationships/slideLayout" Target="../slideLayouts/slideLayout30.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slideLayout" Target="../slideLayouts/slideLayout33.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slideLayout" Target="../slideLayouts/slideLayout3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 Id="rId8"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theme" Target="../theme/theme3.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image" Target="../media/image4.wmf"/></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7.xml"/><Relationship Id="rId5" Type="http://schemas.openxmlformats.org/officeDocument/2006/relationships/image" Target="../media/image4.wmf"/><Relationship Id="rId4" Type="http://schemas.openxmlformats.org/officeDocument/2006/relationships/image" Target="../media/image6.jp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58.xml"/><Relationship Id="rId5" Type="http://schemas.openxmlformats.org/officeDocument/2006/relationships/image" Target="../media/image4.wmf"/><Relationship Id="rId4" Type="http://schemas.openxmlformats.org/officeDocument/2006/relationships/image" Target="../media/image7.jp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theme" Target="../theme/theme7.xml"/><Relationship Id="rId1" Type="http://schemas.openxmlformats.org/officeDocument/2006/relationships/slideLayout" Target="../slideLayouts/slideLayout59.xml"/><Relationship Id="rId4" Type="http://schemas.openxmlformats.org/officeDocument/2006/relationships/image" Target="../media/image4.wmf"/></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14" name="Rektangel 13">
            <a:extLst>
              <a:ext uri="{FF2B5EF4-FFF2-40B4-BE49-F238E27FC236}">
                <a16:creationId xmlns:a16="http://schemas.microsoft.com/office/drawing/2014/main" id="{D5C4FD5D-F209-1240-B26B-526F619DF916}"/>
              </a:ext>
            </a:extLst>
          </p:cNvPr>
          <p:cNvSpPr/>
          <p:nvPr userDrawn="1"/>
        </p:nvSpPr>
        <p:spPr>
          <a:xfrm>
            <a:off x="0" y="0"/>
            <a:ext cx="9144000" cy="51435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5" name="Bildobjekt 14">
            <a:extLst>
              <a:ext uri="{FF2B5EF4-FFF2-40B4-BE49-F238E27FC236}">
                <a16:creationId xmlns:a16="http://schemas.microsoft.com/office/drawing/2014/main" id="{CF40A697-0C44-AD4D-8476-AAE3AD42E74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805970" y="-92546"/>
            <a:ext cx="3215759" cy="1664027"/>
          </a:xfrm>
          <a:prstGeom prst="rect">
            <a:avLst/>
          </a:prstGeom>
        </p:spPr>
      </p:pic>
      <p:cxnSp>
        <p:nvCxnSpPr>
          <p:cNvPr id="16" name="Rak 15">
            <a:extLst>
              <a:ext uri="{FF2B5EF4-FFF2-40B4-BE49-F238E27FC236}">
                <a16:creationId xmlns:a16="http://schemas.microsoft.com/office/drawing/2014/main" id="{8478153D-05DD-984B-882B-C29465F0D131}"/>
              </a:ext>
            </a:extLst>
          </p:cNvPr>
          <p:cNvCxnSpPr/>
          <p:nvPr userDrawn="1"/>
        </p:nvCxnSpPr>
        <p:spPr>
          <a:xfrm>
            <a:off x="680948" y="3655866"/>
            <a:ext cx="777686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028220"/>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
        <p:nvSpPr>
          <p:cNvPr id="8" name="Rektangel 7">
            <a:extLst>
              <a:ext uri="{FF2B5EF4-FFF2-40B4-BE49-F238E27FC236}">
                <a16:creationId xmlns:a16="http://schemas.microsoft.com/office/drawing/2014/main" id="{8A15D8F3-3A26-DC45-81C2-E171ABF7EFEF}"/>
              </a:ext>
            </a:extLst>
          </p:cNvPr>
          <p:cNvSpPr/>
          <p:nvPr userDrawn="1"/>
        </p:nvSpPr>
        <p:spPr>
          <a:xfrm>
            <a:off x="0" y="0"/>
            <a:ext cx="9144000" cy="516153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432906677"/>
      </p:ext>
    </p:extLst>
  </p:cSld>
  <p:clrMap bg1="lt1" tx1="dk1" bg2="lt2" tx2="dk2" accent1="accent1" accent2="accent2" accent3="accent3" accent4="accent4" accent5="accent5" accent6="accent6" hlink="hlink" folHlink="folHlink"/>
  <p:sldLayoutIdLst>
    <p:sldLayoutId id="2147483777"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
        <p:nvSpPr>
          <p:cNvPr id="7" name="Rektangel 6">
            <a:extLst>
              <a:ext uri="{FF2B5EF4-FFF2-40B4-BE49-F238E27FC236}">
                <a16:creationId xmlns:a16="http://schemas.microsoft.com/office/drawing/2014/main" id="{DFB37544-D083-7E49-B63E-C608C680644E}"/>
              </a:ext>
            </a:extLst>
          </p:cNvPr>
          <p:cNvSpPr/>
          <p:nvPr userDrawn="1"/>
        </p:nvSpPr>
        <p:spPr>
          <a:xfrm>
            <a:off x="0" y="0"/>
            <a:ext cx="9144000" cy="51435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018420171"/>
      </p:ext>
    </p:extLst>
  </p:cSld>
  <p:clrMap bg1="lt1" tx1="dk1" bg2="lt2" tx2="dk2" accent1="accent1" accent2="accent2" accent3="accent3" accent4="accent4" accent5="accent5" accent6="accent6" hlink="hlink" folHlink="folHlink"/>
  <p:sldLayoutIdLst>
    <p:sldLayoutId id="2147483779"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
        <p:nvSpPr>
          <p:cNvPr id="7" name="Rektangel 6">
            <a:extLst>
              <a:ext uri="{FF2B5EF4-FFF2-40B4-BE49-F238E27FC236}">
                <a16:creationId xmlns:a16="http://schemas.microsoft.com/office/drawing/2014/main" id="{DFB37544-D083-7E49-B63E-C608C680644E}"/>
              </a:ext>
            </a:extLst>
          </p:cNvPr>
          <p:cNvSpPr/>
          <p:nvPr userDrawn="1"/>
        </p:nvSpPr>
        <p:spPr>
          <a:xfrm>
            <a:off x="0" y="0"/>
            <a:ext cx="9144000" cy="51435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ktangel 7">
            <a:extLst>
              <a:ext uri="{FF2B5EF4-FFF2-40B4-BE49-F238E27FC236}">
                <a16:creationId xmlns:a16="http://schemas.microsoft.com/office/drawing/2014/main" id="{DD735949-F77E-C040-B818-5B7F7121B4D7}"/>
              </a:ext>
            </a:extLst>
          </p:cNvPr>
          <p:cNvSpPr/>
          <p:nvPr userDrawn="1"/>
        </p:nvSpPr>
        <p:spPr>
          <a:xfrm>
            <a:off x="0" y="0"/>
            <a:ext cx="9144000" cy="5143500"/>
          </a:xfrm>
          <a:prstGeom prst="rect">
            <a:avLst/>
          </a:prstGeom>
          <a:solidFill>
            <a:schemeClr val="accent4">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964839398"/>
      </p:ext>
    </p:extLst>
  </p:cSld>
  <p:clrMap bg1="lt1" tx1="dk1" bg2="lt2" tx2="dk2" accent1="accent1" accent2="accent2" accent3="accent3" accent4="accent4" accent5="accent5" accent6="accent6" hlink="hlink" folHlink="folHlink"/>
  <p:sldLayoutIdLst>
    <p:sldLayoutId id="2147483910"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D735949-F77E-C040-B818-5B7F7121B4D7}"/>
              </a:ext>
            </a:extLst>
          </p:cNvPr>
          <p:cNvSpPr/>
          <p:nvPr userDrawn="1"/>
        </p:nvSpPr>
        <p:spPr>
          <a:xfrm>
            <a:off x="0" y="0"/>
            <a:ext cx="9144000" cy="5143500"/>
          </a:xfrm>
          <a:prstGeom prst="rect">
            <a:avLst/>
          </a:prstGeom>
          <a:solidFill>
            <a:schemeClr val="accent1">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Tree>
    <p:extLst>
      <p:ext uri="{BB962C8B-B14F-4D97-AF65-F5344CB8AC3E}">
        <p14:creationId xmlns:p14="http://schemas.microsoft.com/office/powerpoint/2010/main" val="2289884920"/>
      </p:ext>
    </p:extLst>
  </p:cSld>
  <p:clrMap bg1="lt1" tx1="dk1" bg2="lt2" tx2="dk2" accent1="accent1" accent2="accent2" accent3="accent3" accent4="accent4" accent5="accent5" accent6="accent6" hlink="hlink" folHlink="folHlink"/>
  <p:sldLayoutIdLst>
    <p:sldLayoutId id="2147483912"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D735949-F77E-C040-B818-5B7F7121B4D7}"/>
              </a:ext>
            </a:extLst>
          </p:cNvPr>
          <p:cNvSpPr/>
          <p:nvPr userDrawn="1"/>
        </p:nvSpPr>
        <p:spPr>
          <a:xfrm>
            <a:off x="0" y="9857"/>
            <a:ext cx="9144000" cy="5143500"/>
          </a:xfrm>
          <a:prstGeom prst="rect">
            <a:avLst/>
          </a:prstGeom>
          <a:solidFill>
            <a:schemeClr val="accent2">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Tree>
    <p:extLst>
      <p:ext uri="{BB962C8B-B14F-4D97-AF65-F5344CB8AC3E}">
        <p14:creationId xmlns:p14="http://schemas.microsoft.com/office/powerpoint/2010/main" val="2720486623"/>
      </p:ext>
    </p:extLst>
  </p:cSld>
  <p:clrMap bg1="lt1" tx1="dk1" bg2="lt2" tx2="dk2" accent1="accent1" accent2="accent2" accent3="accent3" accent4="accent4" accent5="accent5" accent6="accent6" hlink="hlink" folHlink="folHlink"/>
  <p:sldLayoutIdLst>
    <p:sldLayoutId id="2147483914"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D735949-F77E-C040-B818-5B7F7121B4D7}"/>
              </a:ext>
            </a:extLst>
          </p:cNvPr>
          <p:cNvSpPr/>
          <p:nvPr userDrawn="1"/>
        </p:nvSpPr>
        <p:spPr>
          <a:xfrm>
            <a:off x="0" y="0"/>
            <a:ext cx="9144000" cy="5143500"/>
          </a:xfrm>
          <a:prstGeom prst="rect">
            <a:avLst/>
          </a:prstGeom>
          <a:solidFill>
            <a:schemeClr val="accent3">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Tree>
    <p:extLst>
      <p:ext uri="{BB962C8B-B14F-4D97-AF65-F5344CB8AC3E}">
        <p14:creationId xmlns:p14="http://schemas.microsoft.com/office/powerpoint/2010/main" val="3867069635"/>
      </p:ext>
    </p:extLst>
  </p:cSld>
  <p:clrMap bg1="lt1" tx1="dk1" bg2="lt2" tx2="dk2" accent1="accent1" accent2="accent2" accent3="accent3" accent4="accent4" accent5="accent5" accent6="accent6" hlink="hlink" folHlink="folHlink"/>
  <p:sldLayoutIdLst>
    <p:sldLayoutId id="2147483916"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7" name="Rektangel 6">
            <a:extLst>
              <a:ext uri="{FF2B5EF4-FFF2-40B4-BE49-F238E27FC236}">
                <a16:creationId xmlns:a16="http://schemas.microsoft.com/office/drawing/2014/main" id="{2E4C50DE-333B-1246-ADD7-A455AE92ABA2}"/>
              </a:ext>
            </a:extLst>
          </p:cNvPr>
          <p:cNvSpPr/>
          <p:nvPr userDrawn="1"/>
        </p:nvSpPr>
        <p:spPr>
          <a:xfrm>
            <a:off x="0" y="0"/>
            <a:ext cx="9144000" cy="51435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a:extLst>
              <a:ext uri="{FF2B5EF4-FFF2-40B4-BE49-F238E27FC236}">
                <a16:creationId xmlns:a16="http://schemas.microsoft.com/office/drawing/2014/main" id="{431F054C-5639-A142-A6EB-3E013EDC88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8057" y="3507854"/>
            <a:ext cx="1508777" cy="780732"/>
          </a:xfrm>
          <a:prstGeom prst="rect">
            <a:avLst/>
          </a:prstGeom>
        </p:spPr>
      </p:pic>
      <p:cxnSp>
        <p:nvCxnSpPr>
          <p:cNvPr id="15" name="Rak 14">
            <a:extLst>
              <a:ext uri="{FF2B5EF4-FFF2-40B4-BE49-F238E27FC236}">
                <a16:creationId xmlns:a16="http://schemas.microsoft.com/office/drawing/2014/main" id="{E3A9D67A-5C44-A543-8A31-C75CD674328B}"/>
              </a:ext>
            </a:extLst>
          </p:cNvPr>
          <p:cNvCxnSpPr/>
          <p:nvPr userDrawn="1"/>
        </p:nvCxnSpPr>
        <p:spPr>
          <a:xfrm flipV="1">
            <a:off x="467544" y="3579862"/>
            <a:ext cx="8208912" cy="92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Bildobjekt 16">
            <a:extLst>
              <a:ext uri="{FF2B5EF4-FFF2-40B4-BE49-F238E27FC236}">
                <a16:creationId xmlns:a16="http://schemas.microsoft.com/office/drawing/2014/main" id="{5AC4A7DE-EF06-DF4F-B519-5CAF74A74AE8}"/>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t="17814" r="17551" b="-2169"/>
          <a:stretch/>
        </p:blipFill>
        <p:spPr>
          <a:xfrm>
            <a:off x="5874774" y="0"/>
            <a:ext cx="3269226" cy="3219822"/>
          </a:xfrm>
          <a:prstGeom prst="rect">
            <a:avLst/>
          </a:prstGeom>
        </p:spPr>
      </p:pic>
    </p:spTree>
    <p:extLst>
      <p:ext uri="{BB962C8B-B14F-4D97-AF65-F5344CB8AC3E}">
        <p14:creationId xmlns:p14="http://schemas.microsoft.com/office/powerpoint/2010/main" val="2556501294"/>
      </p:ext>
    </p:extLst>
  </p:cSld>
  <p:clrMap bg1="lt1" tx1="dk1" bg2="lt2" tx2="dk2" accent1="accent1" accent2="accent2" accent3="accent3" accent4="accent4" accent5="accent5" accent6="accent6" hlink="hlink" folHlink="folHlink"/>
  <p:sldLayoutIdLst>
    <p:sldLayoutId id="2147483806" r:id="rId1"/>
  </p:sldLayoutIdLst>
  <p:txStyles>
    <p:titleStyle>
      <a:lvl1pPr algn="l" defTabSz="914400" rtl="0" eaLnBrk="1" latinLnBrk="0" hangingPunct="1">
        <a:spcBef>
          <a:spcPct val="0"/>
        </a:spcBef>
        <a:buNone/>
        <a:defRPr sz="32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4" cstate="print">
            <a:extLst>
              <a:ext uri="{28A0092B-C50C-407E-A947-70E740481C1C}">
                <a14:useLocalDpi xmlns:a14="http://schemas.microsoft.com/office/drawing/2010/main"/>
              </a:ext>
            </a:extLst>
          </a:blip>
          <a:srcRect l="-1" r="-2573"/>
          <a:stretch/>
        </p:blipFill>
        <p:spPr>
          <a:xfrm>
            <a:off x="7973710" y="4570639"/>
            <a:ext cx="1062785" cy="365379"/>
          </a:xfrm>
          <a:prstGeom prst="rect">
            <a:avLst/>
          </a:prstGeom>
        </p:spPr>
      </p:pic>
      <p:sp>
        <p:nvSpPr>
          <p:cNvPr id="2" name="Title Placeholder 1"/>
          <p:cNvSpPr>
            <a:spLocks noGrp="1"/>
          </p:cNvSpPr>
          <p:nvPr>
            <p:ph type="title"/>
          </p:nvPr>
        </p:nvSpPr>
        <p:spPr>
          <a:xfrm>
            <a:off x="0" y="411510"/>
            <a:ext cx="7148144" cy="699404"/>
          </a:xfrm>
          <a:prstGeom prst="rect">
            <a:avLst/>
          </a:prstGeom>
          <a:solidFill>
            <a:schemeClr val="tx1"/>
          </a:solidFill>
        </p:spPr>
        <p:txBody>
          <a:bodyPr vert="horz" wrap="none" lIns="432000" tIns="72000" rIns="324000" bIns="72000" rtlCol="0" anchor="ctr">
            <a:spAutoFit/>
          </a:bodyPr>
          <a:lstStyle/>
          <a:p>
            <a:r>
              <a:rPr lang="en-US"/>
              <a:t>Click to edit Master title style</a:t>
            </a:r>
            <a:endParaRPr lang="sv-SE"/>
          </a:p>
        </p:txBody>
      </p:sp>
      <p:sp>
        <p:nvSpPr>
          <p:cNvPr id="3" name="Text Placeholder 2"/>
          <p:cNvSpPr>
            <a:spLocks noGrp="1"/>
          </p:cNvSpPr>
          <p:nvPr>
            <p:ph type="body" idx="1"/>
          </p:nvPr>
        </p:nvSpPr>
        <p:spPr>
          <a:xfrm>
            <a:off x="467544" y="1512000"/>
            <a:ext cx="5400000" cy="2520000"/>
          </a:xfrm>
          <a:prstGeom prst="rect">
            <a:avLst/>
          </a:prstGeom>
        </p:spPr>
        <p:txBody>
          <a:bodyPr vert="horz" wrap="square" lIns="0" tIns="0" rIns="0" bIns="0" rtlCol="0">
            <a:normAutofit/>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endParaRPr lang="sv-SE"/>
          </a:p>
        </p:txBody>
      </p:sp>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Tree>
    <p:extLst>
      <p:ext uri="{BB962C8B-B14F-4D97-AF65-F5344CB8AC3E}">
        <p14:creationId xmlns:p14="http://schemas.microsoft.com/office/powerpoint/2010/main" val="779913301"/>
      </p:ext>
    </p:extLst>
  </p:cSld>
  <p:clrMap bg1="lt1" tx1="dk1" bg2="lt2" tx2="dk2" accent1="accent1" accent2="accent2" accent3="accent3" accent4="accent4" accent5="accent5" accent6="accent6" hlink="hlink" folHlink="folHlink"/>
  <p:sldLayoutIdLst>
    <p:sldLayoutId id="2147483804" r:id="rId1"/>
    <p:sldLayoutId id="2147483760" r:id="rId2"/>
    <p:sldLayoutId id="2147483761" r:id="rId3"/>
    <p:sldLayoutId id="2147483762" r:id="rId4"/>
    <p:sldLayoutId id="2147483763" r:id="rId5"/>
    <p:sldLayoutId id="2147483770" r:id="rId6"/>
    <p:sldLayoutId id="2147483764" r:id="rId7"/>
    <p:sldLayoutId id="2147483765" r:id="rId8"/>
    <p:sldLayoutId id="2147483766" r:id="rId9"/>
    <p:sldLayoutId id="2147483768" r:id="rId10"/>
    <p:sldLayoutId id="2147483781" r:id="rId11"/>
    <p:sldLayoutId id="2147483783" r:id="rId12"/>
    <p:sldLayoutId id="2147483784" r:id="rId13"/>
    <p:sldLayoutId id="2147483786" r:id="rId14"/>
    <p:sldLayoutId id="2147483785" r:id="rId15"/>
    <p:sldLayoutId id="2147483790" r:id="rId16"/>
    <p:sldLayoutId id="2147483791" r:id="rId17"/>
    <p:sldLayoutId id="2147483789" r:id="rId18"/>
    <p:sldLayoutId id="2147483924" r:id="rId19"/>
    <p:sldLayoutId id="2147483926" r:id="rId20"/>
    <p:sldLayoutId id="2147483930" r:id="rId21"/>
    <p:sldLayoutId id="2147483931" r:id="rId22"/>
    <p:sldLayoutId id="2147483932" r:id="rId23"/>
    <p:sldLayoutId id="2147483933" r:id="rId24"/>
    <p:sldLayoutId id="2147483934" r:id="rId25"/>
    <p:sldLayoutId id="2147483935" r:id="rId26"/>
    <p:sldLayoutId id="2147483936" r:id="rId27"/>
    <p:sldLayoutId id="2147483937" r:id="rId28"/>
    <p:sldLayoutId id="2147483938" r:id="rId29"/>
    <p:sldLayoutId id="2147483939" r:id="rId30"/>
    <p:sldLayoutId id="2147483940" r:id="rId31"/>
    <p:sldLayoutId id="2147483941" r:id="rId32"/>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ts val="576"/>
        </a:spcBef>
        <a:spcAft>
          <a:spcPts val="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1510"/>
            <a:ext cx="7148144" cy="699404"/>
          </a:xfrm>
          <a:prstGeom prst="rect">
            <a:avLst/>
          </a:prstGeom>
          <a:solidFill>
            <a:schemeClr val="tx1"/>
          </a:solidFill>
        </p:spPr>
        <p:txBody>
          <a:bodyPr vert="horz" wrap="none" lIns="432000" tIns="72000" rIns="324000" bIns="72000" rtlCol="0" anchor="ctr">
            <a:spAutoFit/>
          </a:bodyPr>
          <a:lstStyle/>
          <a:p>
            <a:r>
              <a:rPr lang="en-US"/>
              <a:t>Click to edit Master title style</a:t>
            </a:r>
            <a:endParaRPr lang="sv-SE"/>
          </a:p>
        </p:txBody>
      </p:sp>
      <p:sp>
        <p:nvSpPr>
          <p:cNvPr id="3" name="Text Placeholder 2"/>
          <p:cNvSpPr>
            <a:spLocks noGrp="1"/>
          </p:cNvSpPr>
          <p:nvPr>
            <p:ph type="body" idx="1"/>
          </p:nvPr>
        </p:nvSpPr>
        <p:spPr>
          <a:xfrm>
            <a:off x="467544" y="1512000"/>
            <a:ext cx="5400000" cy="2520000"/>
          </a:xfrm>
          <a:prstGeom prst="rect">
            <a:avLst/>
          </a:prstGeom>
        </p:spPr>
        <p:txBody>
          <a:bodyPr vert="horz" wrap="square" lIns="0" tIns="0" rIns="0" bIns="0" rtlCol="0">
            <a:normAutofit/>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endParaRPr lang="sv-SE"/>
          </a:p>
        </p:txBody>
      </p:sp>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pic>
        <p:nvPicPr>
          <p:cNvPr id="9" name="Picture 7">
            <a:extLst>
              <a:ext uri="{FF2B5EF4-FFF2-40B4-BE49-F238E27FC236}">
                <a16:creationId xmlns:a16="http://schemas.microsoft.com/office/drawing/2014/main" id="{615D36DB-13B6-914F-AF56-5A9AD3A33499}"/>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r="19726" b="19693"/>
          <a:stretch/>
        </p:blipFill>
        <p:spPr>
          <a:xfrm>
            <a:off x="8270411" y="4302484"/>
            <a:ext cx="873589" cy="841016"/>
          </a:xfrm>
          <a:prstGeom prst="rect">
            <a:avLst/>
          </a:prstGeom>
        </p:spPr>
      </p:pic>
    </p:spTree>
    <p:extLst>
      <p:ext uri="{BB962C8B-B14F-4D97-AF65-F5344CB8AC3E}">
        <p14:creationId xmlns:p14="http://schemas.microsoft.com/office/powerpoint/2010/main" val="147226035"/>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 id="2147483906" r:id="rId18"/>
    <p:sldLayoutId id="2147483907" r:id="rId19"/>
    <p:sldLayoutId id="2147483908" r:id="rId20"/>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ts val="576"/>
        </a:spcBef>
        <a:spcAft>
          <a:spcPts val="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1510"/>
            <a:ext cx="7148144" cy="699404"/>
          </a:xfrm>
          <a:prstGeom prst="rect">
            <a:avLst/>
          </a:prstGeom>
          <a:solidFill>
            <a:schemeClr val="tx1"/>
          </a:solidFill>
        </p:spPr>
        <p:txBody>
          <a:bodyPr vert="horz" wrap="none" lIns="432000" tIns="72000" rIns="324000" bIns="72000" rtlCol="0" anchor="ctr">
            <a:spAutoFit/>
          </a:bodyPr>
          <a:lstStyle/>
          <a:p>
            <a:r>
              <a:rPr lang="en-US"/>
              <a:t>Click to edit Master title style</a:t>
            </a:r>
            <a:endParaRPr lang="sv-SE"/>
          </a:p>
        </p:txBody>
      </p:sp>
      <p:sp>
        <p:nvSpPr>
          <p:cNvPr id="3" name="Text Placeholder 2"/>
          <p:cNvSpPr>
            <a:spLocks noGrp="1"/>
          </p:cNvSpPr>
          <p:nvPr>
            <p:ph type="body" idx="1"/>
          </p:nvPr>
        </p:nvSpPr>
        <p:spPr>
          <a:xfrm>
            <a:off x="467544" y="1512000"/>
            <a:ext cx="5400000" cy="2520000"/>
          </a:xfrm>
          <a:prstGeom prst="rect">
            <a:avLst/>
          </a:prstGeom>
        </p:spPr>
        <p:txBody>
          <a:bodyPr vert="horz" wrap="square" lIns="0" tIns="0" rIns="0" bIns="0" rtlCol="0">
            <a:normAutofit/>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endParaRPr lang="sv-SE"/>
          </a:p>
        </p:txBody>
      </p:sp>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Tree>
    <p:extLst>
      <p:ext uri="{BB962C8B-B14F-4D97-AF65-F5344CB8AC3E}">
        <p14:creationId xmlns:p14="http://schemas.microsoft.com/office/powerpoint/2010/main" val="2351468609"/>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ts val="0"/>
        </a:spcBef>
        <a:spcAft>
          <a:spcPts val="60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a:ext>
            </a:extLst>
          </a:blip>
          <a:srcRect r="18275" b="16780"/>
          <a:stretch/>
        </p:blipFill>
        <p:spPr>
          <a:xfrm>
            <a:off x="8292089" y="4306443"/>
            <a:ext cx="851911" cy="837057"/>
          </a:xfrm>
          <a:prstGeom prst="rect">
            <a:avLst/>
          </a:prstGeom>
        </p:spPr>
      </p:pic>
      <p:pic>
        <p:nvPicPr>
          <p:cNvPr id="2" name="Picture 1"/>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11405"/>
            <a:ext cx="9144000" cy="5154905"/>
          </a:xfrm>
          <a:prstGeom prst="rect">
            <a:avLst/>
          </a:prstGeom>
        </p:spPr>
      </p:pic>
      <p:pic>
        <p:nvPicPr>
          <p:cNvPr id="9" name="Picture 8"/>
          <p:cNvPicPr>
            <a:picLocks noChangeAspect="1"/>
          </p:cNvPicPr>
          <p:nvPr userDrawn="1"/>
        </p:nvPicPr>
        <p:blipFill rotWithShape="1">
          <a:blip r:embed="rId5" cstate="print">
            <a:extLst>
              <a:ext uri="{28A0092B-C50C-407E-A947-70E740481C1C}">
                <a14:useLocalDpi xmlns:a14="http://schemas.microsoft.com/office/drawing/2010/main"/>
              </a:ext>
            </a:extLst>
          </a:blip>
          <a:srcRect r="19726" b="19693"/>
          <a:stretch/>
        </p:blipFill>
        <p:spPr>
          <a:xfrm>
            <a:off x="8270411" y="4302484"/>
            <a:ext cx="873589" cy="841016"/>
          </a:xfrm>
          <a:prstGeom prst="rect">
            <a:avLst/>
          </a:prstGeom>
        </p:spPr>
      </p:pic>
    </p:spTree>
    <p:extLst>
      <p:ext uri="{BB962C8B-B14F-4D97-AF65-F5344CB8AC3E}">
        <p14:creationId xmlns:p14="http://schemas.microsoft.com/office/powerpoint/2010/main" val="3550767846"/>
      </p:ext>
    </p:extLst>
  </p:cSld>
  <p:clrMap bg1="lt1" tx1="dk1" bg2="lt2" tx2="dk2" accent1="accent1" accent2="accent2" accent3="accent3" accent4="accent4" accent5="accent5" accent6="accent6" hlink="hlink" folHlink="folHlink"/>
  <p:sldLayoutIdLst>
    <p:sldLayoutId id="2147483716"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a:ext>
            </a:extLst>
          </a:blip>
          <a:srcRect r="18275" b="16780"/>
          <a:stretch/>
        </p:blipFill>
        <p:spPr>
          <a:xfrm>
            <a:off x="8292089" y="4306443"/>
            <a:ext cx="851911" cy="837057"/>
          </a:xfrm>
          <a:prstGeom prst="rect">
            <a:avLst/>
          </a:prstGeom>
        </p:spPr>
      </p:pic>
      <p:pic>
        <p:nvPicPr>
          <p:cNvPr id="2" name="Picture 1"/>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9" name="Picture 8"/>
          <p:cNvPicPr>
            <a:picLocks noChangeAspect="1"/>
          </p:cNvPicPr>
          <p:nvPr userDrawn="1"/>
        </p:nvPicPr>
        <p:blipFill rotWithShape="1">
          <a:blip r:embed="rId5" cstate="print">
            <a:extLst>
              <a:ext uri="{28A0092B-C50C-407E-A947-70E740481C1C}">
                <a14:useLocalDpi xmlns:a14="http://schemas.microsoft.com/office/drawing/2010/main"/>
              </a:ext>
            </a:extLst>
          </a:blip>
          <a:srcRect r="19726" b="19693"/>
          <a:stretch/>
        </p:blipFill>
        <p:spPr>
          <a:xfrm>
            <a:off x="8270411" y="4302484"/>
            <a:ext cx="873589" cy="841016"/>
          </a:xfrm>
          <a:prstGeom prst="rect">
            <a:avLst/>
          </a:prstGeom>
        </p:spPr>
      </p:pic>
    </p:spTree>
    <p:extLst>
      <p:ext uri="{BB962C8B-B14F-4D97-AF65-F5344CB8AC3E}">
        <p14:creationId xmlns:p14="http://schemas.microsoft.com/office/powerpoint/2010/main" val="883221930"/>
      </p:ext>
    </p:extLst>
  </p:cSld>
  <p:clrMap bg1="lt1" tx1="dk1" bg2="lt2" tx2="dk2" accent1="accent1" accent2="accent2" accent3="accent3" accent4="accent4" accent5="accent5" accent6="accent6" hlink="hlink" folHlink="folHlink"/>
  <p:sldLayoutIdLst>
    <p:sldLayoutId id="2147483756"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pic>
        <p:nvPicPr>
          <p:cNvPr id="2" name="Picture 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Picture 8">
            <a:extLst>
              <a:ext uri="{FF2B5EF4-FFF2-40B4-BE49-F238E27FC236}">
                <a16:creationId xmlns:a16="http://schemas.microsoft.com/office/drawing/2014/main" id="{7ADF3495-ED79-E045-AF10-4839D0D7FBEA}"/>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r="19726" b="19693"/>
          <a:stretch/>
        </p:blipFill>
        <p:spPr>
          <a:xfrm>
            <a:off x="8270411" y="4302484"/>
            <a:ext cx="873589" cy="841016"/>
          </a:xfrm>
          <a:prstGeom prst="rect">
            <a:avLst/>
          </a:prstGeom>
        </p:spPr>
      </p:pic>
    </p:spTree>
    <p:extLst>
      <p:ext uri="{BB962C8B-B14F-4D97-AF65-F5344CB8AC3E}">
        <p14:creationId xmlns:p14="http://schemas.microsoft.com/office/powerpoint/2010/main" val="599707998"/>
      </p:ext>
    </p:extLst>
  </p:cSld>
  <p:clrMap bg1="lt1" tx1="dk1" bg2="lt2" tx2="dk2" accent1="accent1" accent2="accent2" accent3="accent3" accent4="accent4" accent5="accent5" accent6="accent6" hlink="hlink" folHlink="folHlink"/>
  <p:sldLayoutIdLst>
    <p:sldLayoutId id="2147483718"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
        <p:nvSpPr>
          <p:cNvPr id="8" name="Rektangel 7">
            <a:extLst>
              <a:ext uri="{FF2B5EF4-FFF2-40B4-BE49-F238E27FC236}">
                <a16:creationId xmlns:a16="http://schemas.microsoft.com/office/drawing/2014/main" id="{01F6B124-8894-5D42-A0D8-5CD189586679}"/>
              </a:ext>
            </a:extLst>
          </p:cNvPr>
          <p:cNvSpPr/>
          <p:nvPr userDrawn="1"/>
        </p:nvSpPr>
        <p:spPr>
          <a:xfrm>
            <a:off x="0" y="0"/>
            <a:ext cx="9144000" cy="51435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16684939"/>
      </p:ext>
    </p:extLst>
  </p:cSld>
  <p:clrMap bg1="lt1" tx1="dk1" bg2="lt2" tx2="dk2" accent1="accent1" accent2="accent2" accent3="accent3" accent4="accent4" accent5="accent5" accent6="accent6" hlink="hlink" folHlink="folHlink"/>
  <p:sldLayoutIdLst>
    <p:sldLayoutId id="2147483773"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71600" y="4847334"/>
            <a:ext cx="1152128"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88C74CE6-B9F9-4AEA-8A11-E335EA8A72B5}" type="datetimeFigureOut">
              <a:rPr lang="sv-SE" smtClean="0"/>
              <a:pPr/>
              <a:t>2019-11-08</a:t>
            </a:fld>
            <a:endParaRPr lang="sv-SE"/>
          </a:p>
        </p:txBody>
      </p:sp>
      <p:sp>
        <p:nvSpPr>
          <p:cNvPr id="5" name="Footer Placeholder 4"/>
          <p:cNvSpPr>
            <a:spLocks noGrp="1"/>
          </p:cNvSpPr>
          <p:nvPr>
            <p:ph type="ftr" sz="quarter" idx="3"/>
          </p:nvPr>
        </p:nvSpPr>
        <p:spPr>
          <a:xfrm>
            <a:off x="2267744" y="4847334"/>
            <a:ext cx="2895600" cy="273844"/>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endParaRPr lang="sv-SE"/>
          </a:p>
        </p:txBody>
      </p:sp>
      <p:sp>
        <p:nvSpPr>
          <p:cNvPr id="6" name="Slide Number Placeholder 5"/>
          <p:cNvSpPr>
            <a:spLocks noGrp="1"/>
          </p:cNvSpPr>
          <p:nvPr>
            <p:ph type="sldNum" sz="quarter" idx="4"/>
          </p:nvPr>
        </p:nvSpPr>
        <p:spPr>
          <a:xfrm>
            <a:off x="179512" y="4847334"/>
            <a:ext cx="576064" cy="288032"/>
          </a:xfrm>
          <a:prstGeom prst="rect">
            <a:avLst/>
          </a:prstGeom>
        </p:spPr>
        <p:txBody>
          <a:bodyPr vert="horz" lIns="91440" tIns="45720" rIns="91440" bIns="45720" rtlCol="0" anchor="ctr"/>
          <a:lstStyle>
            <a:lvl1pPr algn="l">
              <a:defRPr sz="800">
                <a:solidFill>
                  <a:schemeClr val="tx1">
                    <a:tint val="75000"/>
                  </a:schemeClr>
                </a:solidFill>
                <a:latin typeface="Century Gothic" panose="020B0502020202020204" pitchFamily="34" charset="0"/>
              </a:defRPr>
            </a:lvl1pPr>
          </a:lstStyle>
          <a:p>
            <a:fld id="{FC80A6E8-2466-47AF-9A39-DCAAADCC3B01}" type="slidenum">
              <a:rPr lang="sv-SE" smtClean="0"/>
              <a:pPr/>
              <a:t>‹#›</a:t>
            </a:fld>
            <a:endParaRPr lang="sv-SE"/>
          </a:p>
        </p:txBody>
      </p:sp>
      <p:sp>
        <p:nvSpPr>
          <p:cNvPr id="7" name="Rektangel 6">
            <a:extLst>
              <a:ext uri="{FF2B5EF4-FFF2-40B4-BE49-F238E27FC236}">
                <a16:creationId xmlns:a16="http://schemas.microsoft.com/office/drawing/2014/main" id="{22A25A2B-B211-914D-934B-7F8D8F31DE30}"/>
              </a:ext>
            </a:extLst>
          </p:cNvPr>
          <p:cNvSpPr/>
          <p:nvPr userDrawn="1"/>
        </p:nvSpPr>
        <p:spPr>
          <a:xfrm>
            <a:off x="0" y="0"/>
            <a:ext cx="91440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497365856"/>
      </p:ext>
    </p:extLst>
  </p:cSld>
  <p:clrMap bg1="lt1" tx1="dk1" bg2="lt2" tx2="dk2" accent1="accent1" accent2="accent2" accent3="accent3" accent4="accent4" accent5="accent5" accent6="accent6" hlink="hlink" folHlink="folHlink"/>
  <p:sldLayoutIdLst>
    <p:sldLayoutId id="2147483775" r:id="rId1"/>
  </p:sldLayoutIdLst>
  <p:txStyles>
    <p:title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6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2.xml"/></Relationships>
</file>

<file path=ppt/slides/_rels/slide10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2.xml"/><Relationship Id="rId1" Type="http://schemas.openxmlformats.org/officeDocument/2006/relationships/slideLayout" Target="../slideLayouts/slideLayout56.xml"/></Relationships>
</file>

<file path=ppt/slides/_rels/slide10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3.xml"/><Relationship Id="rId1" Type="http://schemas.openxmlformats.org/officeDocument/2006/relationships/slideLayout" Target="../slideLayouts/slideLayout5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5.xml"/><Relationship Id="rId1" Type="http://schemas.openxmlformats.org/officeDocument/2006/relationships/slideLayout" Target="../slideLayouts/slideLayout30.xml"/></Relationships>
</file>

<file path=ppt/slides/_rels/slide106.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106.xml"/><Relationship Id="rId1" Type="http://schemas.openxmlformats.org/officeDocument/2006/relationships/slideLayout" Target="../slideLayouts/slideLayout32.xml"/></Relationships>
</file>

<file path=ppt/slides/_rels/slide10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07.xml"/><Relationship Id="rId1" Type="http://schemas.openxmlformats.org/officeDocument/2006/relationships/slideLayout" Target="../slideLayouts/slideLayout22.xml"/><Relationship Id="rId4" Type="http://schemas.openxmlformats.org/officeDocument/2006/relationships/image" Target="../media/image103.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smartcities4all.org/"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3.xml"/><Relationship Id="rId4" Type="http://schemas.openxmlformats.org/officeDocument/2006/relationships/hyperlink" Target="https://smartcities4all.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2.tif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www.scb.se/sv_/Hitta-statistik/Artiklar/Okade-behov-av-anpassningar-i-arbetslivet/" TargetMode="External"/><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hyperlink" Target="http://www.w3.org/TR/WCAG20/"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31.jpg"/><Relationship Id="rId4" Type="http://schemas.openxmlformats.org/officeDocument/2006/relationships/hyperlink" Target="http://www.w3.org/Translations/WCAG20-s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2.xml"/><Relationship Id="rId4" Type="http://schemas.openxmlformats.org/officeDocument/2006/relationships/hyperlink" Target="https://uu.difi.no/"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notesSlide" Target="../notesSlides/notesSlide39.xml"/><Relationship Id="rId1" Type="http://schemas.openxmlformats.org/officeDocument/2006/relationships/slideLayout" Target="../slideLayouts/slideLayout29.xml"/><Relationship Id="rId4" Type="http://schemas.openxmlformats.org/officeDocument/2006/relationships/image" Target="../media/image40.tif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41.(null)"/><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44.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oppar%20mellan%20rubriker%20och%20la&#776;nkar.avi"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44.tiff"/><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7.(null)"/><Relationship Id="rId7" Type="http://schemas.openxmlformats.org/officeDocument/2006/relationships/image" Target="../media/image51.emf"/><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50.(null)"/><Relationship Id="rId5" Type="http://schemas.openxmlformats.org/officeDocument/2006/relationships/image" Target="../media/image49.emf"/><Relationship Id="rId10" Type="http://schemas.openxmlformats.org/officeDocument/2006/relationships/image" Target="../media/image54.(null)"/><Relationship Id="rId4" Type="http://schemas.openxmlformats.org/officeDocument/2006/relationships/image" Target="../media/image48.(null)"/><Relationship Id="rId9" Type="http://schemas.openxmlformats.org/officeDocument/2006/relationships/image" Target="../media/image53.emf"/></Relationships>
</file>

<file path=ppt/slides/_rels/slide49.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openxmlformats.org/officeDocument/2006/relationships/image" Target="../media/image55.tiff"/><Relationship Id="rId4" Type="http://schemas.openxmlformats.org/officeDocument/2006/relationships/image" Target="../media/image57.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hyperlink" Target="https://www.youtube.com/watch?v=cfVndTuv0gY"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hyperlink" Target="https://youtu.be/lvUBIuwYEVg"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Pn6ZzYlbawU"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59.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59.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60.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60.xml"/><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5.xml"/><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66.xml"/><Relationship Id="rId1" Type="http://schemas.openxmlformats.org/officeDocument/2006/relationships/slideLayout" Target="../slideLayouts/slideLayout30.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6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7.xml"/><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hyperlink" Target="http://www.google.se/url?sa=i&amp;rct=j&amp;q=&amp;esrc=s&amp;source=images&amp;cd=&amp;cad=rja&amp;uact=8&amp;ved=0CAcQjRw&amp;url=http://developer.nokia.com/community/wiki/Implementing_an_animated_wait_note_in_QML_and_showing_it_while_running_time_consuming_JavaScript_functions&amp;ei=yczZVKy1EMbYPMqkgYgB&amp;bvm=bv.85464276,d.ZWU&amp;psig=AFQjCNG8UMQJZxxZaPOVPB4Ln0b2lduOZQ&amp;ust=1423646262470011" TargetMode="External"/><Relationship Id="rId2" Type="http://schemas.openxmlformats.org/officeDocument/2006/relationships/notesSlide" Target="../notesSlides/notesSlide68.xml"/><Relationship Id="rId1" Type="http://schemas.openxmlformats.org/officeDocument/2006/relationships/slideLayout" Target="../slideLayouts/slideLayout22.xml"/><Relationship Id="rId4" Type="http://schemas.openxmlformats.org/officeDocument/2006/relationships/image" Target="../media/image76.png"/></Relationships>
</file>

<file path=ppt/slides/_rels/slide6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notesSlide" Target="../notesSlides/notesSlide70.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71.xml.rels><?xml version="1.0" encoding="UTF-8" standalone="yes"?>
<Relationships xmlns="http://schemas.openxmlformats.org/package/2006/relationships"><Relationship Id="rId3" Type="http://schemas.openxmlformats.org/officeDocument/2006/relationships/image" Target="../media/image79.tiff"/><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7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80.tiff"/><Relationship Id="rId2" Type="http://schemas.openxmlformats.org/officeDocument/2006/relationships/notesSlide" Target="../notesSlides/notesSlide75.xml"/><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1.png"/><Relationship Id="rId4"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62.png"/><Relationship Id="rId5" Type="http://schemas.openxmlformats.org/officeDocument/2006/relationships/image" Target="../media/image82.wmf"/><Relationship Id="rId4" Type="http://schemas.openxmlformats.org/officeDocument/2006/relationships/oleObject" Target="../embeddings/oleObject1.bin"/></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62.png"/><Relationship Id="rId5" Type="http://schemas.openxmlformats.org/officeDocument/2006/relationships/image" Target="../media/image83.wmf"/><Relationship Id="rId4" Type="http://schemas.openxmlformats.org/officeDocument/2006/relationships/oleObject" Target="../embeddings/oleObject2.bin"/></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image" Target="../media/image62.png"/><Relationship Id="rId5" Type="http://schemas.openxmlformats.org/officeDocument/2006/relationships/image" Target="../media/image84.w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image" Target="../media/image15.(nul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hyperlink" Target="https://www.youtube.com/watch?v=vItoE0TbKHE" TargetMode="External"/><Relationship Id="rId2" Type="http://schemas.openxmlformats.org/officeDocument/2006/relationships/notesSlide" Target="../notesSlides/notesSlide80.xml"/><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81.xml.rels><?xml version="1.0" encoding="UTF-8" standalone="yes"?>
<Relationships xmlns="http://schemas.openxmlformats.org/package/2006/relationships"><Relationship Id="rId3" Type="http://schemas.openxmlformats.org/officeDocument/2006/relationships/image" Target="../media/image86.tiff"/><Relationship Id="rId2" Type="http://schemas.openxmlformats.org/officeDocument/2006/relationships/notesSlide" Target="../notesSlides/notesSlide81.xml"/><Relationship Id="rId1" Type="http://schemas.openxmlformats.org/officeDocument/2006/relationships/slideLayout" Target="../slideLayouts/slideLayout22.xml"/><Relationship Id="rId4" Type="http://schemas.openxmlformats.org/officeDocument/2006/relationships/image" Target="../media/image62.png"/></Relationships>
</file>

<file path=ppt/slides/_rels/slide8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8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3.xml"/><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4.xml"/><Relationship Id="rId1" Type="http://schemas.openxmlformats.org/officeDocument/2006/relationships/slideLayout" Target="../slideLayouts/slideLayout31.xml"/></Relationships>
</file>

<file path=ppt/slides/_rels/slide8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5.xml"/><Relationship Id="rId1" Type="http://schemas.openxmlformats.org/officeDocument/2006/relationships/slideLayout" Target="../slideLayouts/slideLayout31.xml"/></Relationships>
</file>

<file path=ppt/slides/_rels/slide8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6.xml"/><Relationship Id="rId1" Type="http://schemas.openxmlformats.org/officeDocument/2006/relationships/slideLayout" Target="../slideLayouts/slideLayout31.xml"/></Relationships>
</file>

<file path=ppt/slides/_rels/slide87.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87.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8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8.xml"/><Relationship Id="rId1" Type="http://schemas.openxmlformats.org/officeDocument/2006/relationships/slideLayout" Target="../slideLayouts/slideLayout22.xml"/><Relationship Id="rId4" Type="http://schemas.openxmlformats.org/officeDocument/2006/relationships/image" Target="../media/image62.png"/></Relationships>
</file>

<file path=ppt/slides/_rels/slide8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9.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4.xml"/><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95.xml"/><Relationship Id="rId1" Type="http://schemas.openxmlformats.org/officeDocument/2006/relationships/slideLayout" Target="../slideLayouts/slideLayout3.xml"/><Relationship Id="rId4" Type="http://schemas.openxmlformats.org/officeDocument/2006/relationships/image" Target="../media/image44.tiff"/></Relationships>
</file>

<file path=ppt/slides/_rels/slide9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6.xml"/><Relationship Id="rId1" Type="http://schemas.openxmlformats.org/officeDocument/2006/relationships/slideLayout" Target="../slideLayouts/slideLayout30.xml"/><Relationship Id="rId4" Type="http://schemas.openxmlformats.org/officeDocument/2006/relationships/image" Target="../media/image97.png"/></Relationships>
</file>

<file path=ppt/slides/_rels/slide97.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97.xml"/><Relationship Id="rId1" Type="http://schemas.openxmlformats.org/officeDocument/2006/relationships/slideLayout" Target="../slideLayouts/slideLayout23.xml"/></Relationships>
</file>

<file path=ppt/slides/_rels/slide98.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9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29FC4E7-2728-0E48-800B-16449065F172}"/>
              </a:ext>
            </a:extLst>
          </p:cNvPr>
          <p:cNvSpPr>
            <a:spLocks noGrp="1"/>
          </p:cNvSpPr>
          <p:nvPr>
            <p:ph type="title"/>
          </p:nvPr>
        </p:nvSpPr>
        <p:spPr>
          <a:xfrm>
            <a:off x="682026" y="2774459"/>
            <a:ext cx="7779948" cy="1538883"/>
          </a:xfrm>
        </p:spPr>
        <p:txBody>
          <a:bodyPr wrap="square" lIns="0" tIns="0" rIns="0" bIns="0" anchor="t">
            <a:spAutoFit/>
          </a:bodyPr>
          <a:lstStyle/>
          <a:p>
            <a:r>
              <a:rPr lang="sv-SE" dirty="0"/>
              <a:t>Välkommen</a:t>
            </a:r>
            <a:br>
              <a:rPr lang="sv-SE" dirty="0"/>
            </a:br>
            <a:br>
              <a:rPr lang="sv-SE" dirty="0"/>
            </a:br>
            <a:endParaRPr lang="sv-SE" sz="2000" dirty="0"/>
          </a:p>
        </p:txBody>
      </p:sp>
    </p:spTree>
    <p:extLst>
      <p:ext uri="{BB962C8B-B14F-4D97-AF65-F5344CB8AC3E}">
        <p14:creationId xmlns:p14="http://schemas.microsoft.com/office/powerpoint/2010/main" val="694247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25F61-5EC1-584D-B888-DCDAFD3062F6}"/>
              </a:ext>
            </a:extLst>
          </p:cNvPr>
          <p:cNvSpPr>
            <a:spLocks noGrp="1"/>
          </p:cNvSpPr>
          <p:nvPr>
            <p:ph type="title"/>
          </p:nvPr>
        </p:nvSpPr>
        <p:spPr>
          <a:xfrm>
            <a:off x="0" y="411510"/>
            <a:ext cx="3919696" cy="699404"/>
          </a:xfrm>
        </p:spPr>
        <p:txBody>
          <a:bodyPr/>
          <a:lstStyle/>
          <a:p>
            <a:r>
              <a:rPr lang="sv-SE" dirty="0"/>
              <a:t>Om </a:t>
            </a:r>
            <a:r>
              <a:rPr lang="sv-SE" dirty="0" err="1"/>
              <a:t>prosjektet</a:t>
            </a:r>
            <a:endParaRPr lang="sv-SE" dirty="0"/>
          </a:p>
        </p:txBody>
      </p:sp>
      <p:sp>
        <p:nvSpPr>
          <p:cNvPr id="4" name="Platshållare för text 2">
            <a:extLst>
              <a:ext uri="{FF2B5EF4-FFF2-40B4-BE49-F238E27FC236}">
                <a16:creationId xmlns:a16="http://schemas.microsoft.com/office/drawing/2014/main" id="{AD0207DD-78F6-FC49-9C19-B780FA0BF39E}"/>
              </a:ext>
            </a:extLst>
          </p:cNvPr>
          <p:cNvSpPr txBox="1">
            <a:spLocks/>
          </p:cNvSpPr>
          <p:nvPr/>
        </p:nvSpPr>
        <p:spPr>
          <a:xfrm>
            <a:off x="1463059" y="1954144"/>
            <a:ext cx="6217881" cy="1687631"/>
          </a:xfrm>
          <a:prstGeom prst="rect">
            <a:avLst/>
          </a:prstGeom>
        </p:spPr>
        <p:txBody>
          <a:bodyPr>
            <a:normAutofit fontScale="92500"/>
          </a:bodyPr>
          <a:lstStyle>
            <a:lvl1pPr marL="342900" indent="-342900" algn="l" defTabSz="914400" rtl="0" eaLnBrk="1" latinLnBrk="0" hangingPunct="1">
              <a:spcBef>
                <a:spcPts val="576"/>
              </a:spcBef>
              <a:spcAft>
                <a:spcPts val="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v-SE" sz="2200" b="1" dirty="0"/>
              <a:t>Titel:</a:t>
            </a:r>
            <a:r>
              <a:rPr lang="sv-SE" sz="2200" dirty="0"/>
              <a:t> </a:t>
            </a:r>
            <a:r>
              <a:rPr lang="nb-NO" dirty="0"/>
              <a:t>Hvordan ivareta universell utforming i innbyggernes reise gjennom smarte byer?</a:t>
            </a:r>
          </a:p>
          <a:p>
            <a:pPr marL="0" indent="0">
              <a:buNone/>
            </a:pPr>
            <a:endParaRPr lang="nb-NO" dirty="0"/>
          </a:p>
          <a:p>
            <a:pPr marL="0" indent="0">
              <a:buNone/>
            </a:pPr>
            <a:r>
              <a:rPr lang="nb-NO" dirty="0" err="1"/>
              <a:t>Finansierat</a:t>
            </a:r>
            <a:r>
              <a:rPr lang="nb-NO" dirty="0"/>
              <a:t> </a:t>
            </a:r>
            <a:r>
              <a:rPr lang="nb-NO" dirty="0" err="1"/>
              <a:t>genom</a:t>
            </a:r>
            <a:r>
              <a:rPr lang="nb-NO" dirty="0"/>
              <a:t> </a:t>
            </a:r>
            <a:r>
              <a:rPr lang="nb-NO" dirty="0" err="1"/>
              <a:t>Bufdir</a:t>
            </a:r>
            <a:endParaRPr lang="sv-SE" dirty="0"/>
          </a:p>
          <a:p>
            <a:pPr marL="0" indent="0">
              <a:buNone/>
            </a:pPr>
            <a:endParaRPr lang="sv-SE" sz="2200" dirty="0"/>
          </a:p>
        </p:txBody>
      </p:sp>
    </p:spTree>
    <p:extLst>
      <p:ext uri="{BB962C8B-B14F-4D97-AF65-F5344CB8AC3E}">
        <p14:creationId xmlns:p14="http://schemas.microsoft.com/office/powerpoint/2010/main" val="107469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12D32546-BADB-E64A-A42A-4F5F2B439CB3}"/>
              </a:ext>
            </a:extLst>
          </p:cNvPr>
          <p:cNvSpPr>
            <a:spLocks noGrp="1"/>
          </p:cNvSpPr>
          <p:nvPr>
            <p:ph type="body" sz="quarter" idx="14"/>
          </p:nvPr>
        </p:nvSpPr>
        <p:spPr>
          <a:xfrm>
            <a:off x="1814588" y="2067142"/>
            <a:ext cx="6816345" cy="2448272"/>
          </a:xfrm>
        </p:spPr>
        <p:txBody>
          <a:bodyPr/>
          <a:lstStyle/>
          <a:p>
            <a:r>
              <a:rPr lang="sv-SE" dirty="0"/>
              <a:t>Vem ansvar för UU?</a:t>
            </a:r>
          </a:p>
          <a:p>
            <a:endParaRPr lang="sv-SE" dirty="0"/>
          </a:p>
        </p:txBody>
      </p:sp>
    </p:spTree>
    <p:extLst>
      <p:ext uri="{BB962C8B-B14F-4D97-AF65-F5344CB8AC3E}">
        <p14:creationId xmlns:p14="http://schemas.microsoft.com/office/powerpoint/2010/main" val="18759513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633E93A8-2A7A-D741-8EE2-E6AEC598145E}"/>
              </a:ext>
            </a:extLst>
          </p:cNvPr>
          <p:cNvSpPr txBox="1"/>
          <p:nvPr/>
        </p:nvSpPr>
        <p:spPr>
          <a:xfrm>
            <a:off x="1089517" y="1232922"/>
            <a:ext cx="7516801" cy="2677656"/>
          </a:xfrm>
          <a:prstGeom prst="rect">
            <a:avLst/>
          </a:prstGeom>
          <a:noFill/>
        </p:spPr>
        <p:txBody>
          <a:bodyPr wrap="none" rtlCol="0">
            <a:spAutoFit/>
          </a:bodyPr>
          <a:lstStyle/>
          <a:p>
            <a:r>
              <a:rPr lang="sv-SE" sz="2800" dirty="0"/>
              <a:t>Styrningsgruppen</a:t>
            </a:r>
          </a:p>
          <a:p>
            <a:r>
              <a:rPr lang="sv-SE" sz="2800" dirty="0" err="1"/>
              <a:t>Smartby</a:t>
            </a:r>
            <a:r>
              <a:rPr lang="sv-SE" sz="2800" dirty="0"/>
              <a:t>-koordinator/programleder</a:t>
            </a:r>
          </a:p>
          <a:p>
            <a:r>
              <a:rPr lang="sv-SE" sz="2800" dirty="0" err="1"/>
              <a:t>Prosjektledere</a:t>
            </a:r>
            <a:endParaRPr lang="sv-SE" sz="2800" dirty="0"/>
          </a:p>
          <a:p>
            <a:r>
              <a:rPr lang="sv-SE" sz="2800" dirty="0" err="1"/>
              <a:t>Prosjekt</a:t>
            </a:r>
            <a:r>
              <a:rPr lang="sv-SE" sz="2800" dirty="0"/>
              <a:t>- </a:t>
            </a:r>
            <a:r>
              <a:rPr lang="sv-SE" sz="2800" dirty="0" err="1"/>
              <a:t>og</a:t>
            </a:r>
            <a:r>
              <a:rPr lang="sv-SE" sz="2800" dirty="0"/>
              <a:t> arbetsgrupper</a:t>
            </a:r>
          </a:p>
          <a:p>
            <a:r>
              <a:rPr lang="sv-SE" sz="2800" dirty="0"/>
              <a:t>Kommunikation </a:t>
            </a:r>
            <a:r>
              <a:rPr lang="sv-SE" sz="2800" dirty="0" err="1"/>
              <a:t>og</a:t>
            </a:r>
            <a:r>
              <a:rPr lang="sv-SE" sz="2800" dirty="0"/>
              <a:t> </a:t>
            </a:r>
            <a:r>
              <a:rPr lang="sv-SE" sz="2800" dirty="0" err="1"/>
              <a:t>informasjonsansvariga</a:t>
            </a:r>
            <a:r>
              <a:rPr lang="sv-SE" sz="2800" dirty="0"/>
              <a:t> </a:t>
            </a:r>
          </a:p>
          <a:p>
            <a:endParaRPr lang="sv-SE" sz="2800" dirty="0"/>
          </a:p>
        </p:txBody>
      </p:sp>
    </p:spTree>
    <p:extLst>
      <p:ext uri="{BB962C8B-B14F-4D97-AF65-F5344CB8AC3E}">
        <p14:creationId xmlns:p14="http://schemas.microsoft.com/office/powerpoint/2010/main" val="304716993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E555BE1-F778-7F42-A748-91AB8D6CC4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9902"/>
            <a:ext cx="9144000" cy="5143500"/>
          </a:xfrm>
          <a:prstGeom prst="rect">
            <a:avLst/>
          </a:prstGeom>
        </p:spPr>
      </p:pic>
    </p:spTree>
    <p:extLst>
      <p:ext uri="{BB962C8B-B14F-4D97-AF65-F5344CB8AC3E}">
        <p14:creationId xmlns:p14="http://schemas.microsoft.com/office/powerpoint/2010/main" val="10797096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C66AE4E9-12FF-4544-95E0-CF076CB8CCB2}"/>
              </a:ext>
            </a:extLst>
          </p:cNvPr>
          <p:cNvSpPr txBox="1"/>
          <p:nvPr/>
        </p:nvSpPr>
        <p:spPr>
          <a:xfrm>
            <a:off x="1878797" y="1384180"/>
            <a:ext cx="5386411" cy="1323439"/>
          </a:xfrm>
          <a:prstGeom prst="rect">
            <a:avLst/>
          </a:prstGeom>
          <a:noFill/>
        </p:spPr>
        <p:txBody>
          <a:bodyPr wrap="none" rtlCol="0">
            <a:spAutoFit/>
          </a:bodyPr>
          <a:lstStyle/>
          <a:p>
            <a:pPr algn="ctr"/>
            <a:r>
              <a:rPr lang="sv-SE" sz="4000" b="1" dirty="0"/>
              <a:t>Vi är </a:t>
            </a:r>
            <a:r>
              <a:rPr lang="sv-SE" sz="4000" b="1" dirty="0" err="1"/>
              <a:t>nyfika</a:t>
            </a:r>
            <a:r>
              <a:rPr lang="sv-SE" sz="4000" b="1" dirty="0"/>
              <a:t>!</a:t>
            </a:r>
          </a:p>
          <a:p>
            <a:pPr algn="ctr"/>
            <a:r>
              <a:rPr lang="sv-SE" sz="4000" b="1" dirty="0"/>
              <a:t>Berätta hur ni jobbar!</a:t>
            </a:r>
          </a:p>
        </p:txBody>
      </p:sp>
      <p:pic>
        <p:nvPicPr>
          <p:cNvPr id="6" name="Bildobjekt 5">
            <a:extLst>
              <a:ext uri="{FF2B5EF4-FFF2-40B4-BE49-F238E27FC236}">
                <a16:creationId xmlns:a16="http://schemas.microsoft.com/office/drawing/2014/main" id="{75F9D7B0-641E-5848-9825-37928DD30F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0559" y="2856563"/>
            <a:ext cx="1482881" cy="1462568"/>
          </a:xfrm>
          <a:prstGeom prst="rect">
            <a:avLst/>
          </a:prstGeom>
        </p:spPr>
      </p:pic>
    </p:spTree>
    <p:extLst>
      <p:ext uri="{BB962C8B-B14F-4D97-AF65-F5344CB8AC3E}">
        <p14:creationId xmlns:p14="http://schemas.microsoft.com/office/powerpoint/2010/main" val="42423110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8058CD-211E-8041-B0E4-28D1A939F98D}"/>
              </a:ext>
            </a:extLst>
          </p:cNvPr>
          <p:cNvSpPr>
            <a:spLocks noGrp="1"/>
          </p:cNvSpPr>
          <p:nvPr>
            <p:ph type="title"/>
          </p:nvPr>
        </p:nvSpPr>
        <p:spPr>
          <a:xfrm>
            <a:off x="0" y="411510"/>
            <a:ext cx="7781330" cy="699404"/>
          </a:xfrm>
        </p:spPr>
        <p:txBody>
          <a:bodyPr/>
          <a:lstStyle/>
          <a:p>
            <a:r>
              <a:rPr lang="sv-SE" dirty="0"/>
              <a:t>Vilka områden fokuserar ni på?</a:t>
            </a:r>
          </a:p>
        </p:txBody>
      </p:sp>
      <p:sp>
        <p:nvSpPr>
          <p:cNvPr id="4" name="textruta 3">
            <a:extLst>
              <a:ext uri="{FF2B5EF4-FFF2-40B4-BE49-F238E27FC236}">
                <a16:creationId xmlns:a16="http://schemas.microsoft.com/office/drawing/2014/main" id="{2D953DD9-89B8-6D42-94B7-8009C7CF640D}"/>
              </a:ext>
            </a:extLst>
          </p:cNvPr>
          <p:cNvSpPr txBox="1"/>
          <p:nvPr/>
        </p:nvSpPr>
        <p:spPr>
          <a:xfrm>
            <a:off x="2386263" y="1603947"/>
            <a:ext cx="3881191" cy="2862322"/>
          </a:xfrm>
          <a:prstGeom prst="rect">
            <a:avLst/>
          </a:prstGeom>
          <a:noFill/>
        </p:spPr>
        <p:txBody>
          <a:bodyPr wrap="none" rtlCol="0">
            <a:spAutoFit/>
          </a:bodyPr>
          <a:lstStyle/>
          <a:p>
            <a:r>
              <a:rPr lang="sv-SE" dirty="0"/>
              <a:t>Bygg</a:t>
            </a:r>
            <a:br>
              <a:rPr lang="sv-SE" dirty="0"/>
            </a:br>
            <a:r>
              <a:rPr lang="sv-SE" dirty="0" err="1"/>
              <a:t>Utdanning</a:t>
            </a:r>
            <a:br>
              <a:rPr lang="sv-SE" dirty="0"/>
            </a:br>
            <a:r>
              <a:rPr lang="sv-SE" dirty="0"/>
              <a:t>Transport</a:t>
            </a:r>
            <a:br>
              <a:rPr lang="sv-SE" dirty="0"/>
            </a:br>
            <a:r>
              <a:rPr lang="sv-SE" dirty="0"/>
              <a:t>Renovation</a:t>
            </a:r>
            <a:br>
              <a:rPr lang="sv-SE" dirty="0"/>
            </a:br>
            <a:r>
              <a:rPr lang="sv-SE" dirty="0"/>
              <a:t>Miljöförorening</a:t>
            </a:r>
            <a:br>
              <a:rPr lang="sv-SE" dirty="0"/>
            </a:br>
            <a:r>
              <a:rPr lang="sv-SE" dirty="0"/>
              <a:t>Hälsa &amp; omsorg</a:t>
            </a:r>
            <a:br>
              <a:rPr lang="sv-SE" dirty="0"/>
            </a:br>
            <a:r>
              <a:rPr lang="sv-SE" dirty="0" err="1"/>
              <a:t>Vannforsyning</a:t>
            </a:r>
            <a:br>
              <a:rPr lang="sv-SE" dirty="0"/>
            </a:br>
            <a:r>
              <a:rPr lang="sv-SE" dirty="0"/>
              <a:t>Energi</a:t>
            </a:r>
            <a:br>
              <a:rPr lang="sv-SE" dirty="0"/>
            </a:br>
            <a:r>
              <a:rPr lang="sv-SE" dirty="0"/>
              <a:t>Samhällssäkerhet och beredskap</a:t>
            </a:r>
            <a:br>
              <a:rPr lang="sv-SE" dirty="0"/>
            </a:br>
            <a:r>
              <a:rPr lang="sv-SE" dirty="0"/>
              <a:t>Samhällsplanering</a:t>
            </a:r>
          </a:p>
        </p:txBody>
      </p:sp>
    </p:spTree>
    <p:extLst>
      <p:ext uri="{BB962C8B-B14F-4D97-AF65-F5344CB8AC3E}">
        <p14:creationId xmlns:p14="http://schemas.microsoft.com/office/powerpoint/2010/main" val="10384214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EAB4B7E3-1460-9049-B288-09CF155A235F}"/>
              </a:ext>
            </a:extLst>
          </p:cNvPr>
          <p:cNvPicPr>
            <a:picLocks noChangeAspect="1"/>
          </p:cNvPicPr>
          <p:nvPr/>
        </p:nvPicPr>
        <p:blipFill rotWithShape="1">
          <a:blip r:embed="rId3">
            <a:extLst>
              <a:ext uri="{28A0092B-C50C-407E-A947-70E740481C1C}">
                <a14:useLocalDpi xmlns:a14="http://schemas.microsoft.com/office/drawing/2010/main" val="0"/>
              </a:ext>
            </a:extLst>
          </a:blip>
          <a:srcRect t="25789" b="22630"/>
          <a:stretch/>
        </p:blipFill>
        <p:spPr>
          <a:xfrm>
            <a:off x="-136105" y="267494"/>
            <a:ext cx="9308935" cy="4248472"/>
          </a:xfrm>
          <a:prstGeom prst="rect">
            <a:avLst/>
          </a:prstGeom>
        </p:spPr>
      </p:pic>
    </p:spTree>
    <p:extLst>
      <p:ext uri="{BB962C8B-B14F-4D97-AF65-F5344CB8AC3E}">
        <p14:creationId xmlns:p14="http://schemas.microsoft.com/office/powerpoint/2010/main" val="37514302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47098D1-D66A-4742-8940-8E9B0D315678}"/>
              </a:ext>
            </a:extLst>
          </p:cNvPr>
          <p:cNvSpPr/>
          <p:nvPr/>
        </p:nvSpPr>
        <p:spPr>
          <a:xfrm>
            <a:off x="2286000" y="2248585"/>
            <a:ext cx="4572000" cy="1431161"/>
          </a:xfrm>
          <a:prstGeom prst="rect">
            <a:avLst/>
          </a:prstGeom>
        </p:spPr>
        <p:txBody>
          <a:bodyPr>
            <a:spAutoFit/>
          </a:bodyPr>
          <a:lstStyle/>
          <a:p>
            <a:pPr>
              <a:spcBef>
                <a:spcPts val="600"/>
              </a:spcBef>
            </a:pPr>
            <a:r>
              <a:rPr lang="sv-SE" dirty="0">
                <a:solidFill>
                  <a:schemeClr val="tx1">
                    <a:alpha val="0"/>
                  </a:schemeClr>
                </a:solidFill>
              </a:rPr>
              <a:t>Mänskliga rättigheter!</a:t>
            </a:r>
          </a:p>
          <a:p>
            <a:pPr>
              <a:spcBef>
                <a:spcPts val="600"/>
              </a:spcBef>
            </a:pPr>
            <a:r>
              <a:rPr lang="sv-SE" dirty="0">
                <a:solidFill>
                  <a:schemeClr val="tx1">
                    <a:alpha val="0"/>
                  </a:schemeClr>
                </a:solidFill>
              </a:rPr>
              <a:t>Hållbarhet!</a:t>
            </a:r>
          </a:p>
          <a:p>
            <a:pPr>
              <a:spcBef>
                <a:spcPts val="600"/>
              </a:spcBef>
            </a:pPr>
            <a:r>
              <a:rPr lang="sv-SE" dirty="0">
                <a:solidFill>
                  <a:schemeClr val="tx1">
                    <a:alpha val="0"/>
                  </a:schemeClr>
                </a:solidFill>
              </a:rPr>
              <a:t>Medmänsklighet!</a:t>
            </a:r>
          </a:p>
          <a:p>
            <a:pPr>
              <a:spcBef>
                <a:spcPts val="600"/>
              </a:spcBef>
            </a:pPr>
            <a:r>
              <a:rPr lang="sv-SE" dirty="0">
                <a:solidFill>
                  <a:schemeClr val="tx1">
                    <a:alpha val="0"/>
                  </a:schemeClr>
                </a:solidFill>
              </a:rPr>
              <a:t>Internet åt alla!</a:t>
            </a:r>
          </a:p>
        </p:txBody>
      </p:sp>
      <p:pic>
        <p:nvPicPr>
          <p:cNvPr id="12" name="Bildobjekt 11">
            <a:extLst>
              <a:ext uri="{FF2B5EF4-FFF2-40B4-BE49-F238E27FC236}">
                <a16:creationId xmlns:a16="http://schemas.microsoft.com/office/drawing/2014/main" id="{8DC5585A-4724-6640-BBDB-63EEE4D5966A}"/>
              </a:ext>
            </a:extLst>
          </p:cNvPr>
          <p:cNvPicPr>
            <a:picLocks noChangeAspect="1"/>
          </p:cNvPicPr>
          <p:nvPr/>
        </p:nvPicPr>
        <p:blipFill>
          <a:blip r:embed="rId3"/>
          <a:stretch>
            <a:fillRect/>
          </a:stretch>
        </p:blipFill>
        <p:spPr>
          <a:xfrm>
            <a:off x="1259402" y="1045305"/>
            <a:ext cx="6625196" cy="3052890"/>
          </a:xfrm>
          <a:prstGeom prst="rect">
            <a:avLst/>
          </a:prstGeom>
        </p:spPr>
      </p:pic>
    </p:spTree>
    <p:extLst>
      <p:ext uri="{BB962C8B-B14F-4D97-AF65-F5344CB8AC3E}">
        <p14:creationId xmlns:p14="http://schemas.microsoft.com/office/powerpoint/2010/main" val="49581755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 6"/>
          <p:cNvGrpSpPr/>
          <p:nvPr/>
        </p:nvGrpSpPr>
        <p:grpSpPr>
          <a:xfrm>
            <a:off x="0" y="0"/>
            <a:ext cx="9144000" cy="5143500"/>
            <a:chOff x="0" y="0"/>
            <a:chExt cx="9144000" cy="5143500"/>
          </a:xfrm>
        </p:grpSpPr>
        <p:sp>
          <p:nvSpPr>
            <p:cNvPr id="6" name="Rektangel 5"/>
            <p:cNvSpPr/>
            <p:nvPr/>
          </p:nvSpPr>
          <p:spPr>
            <a:xfrm>
              <a:off x="0" y="0"/>
              <a:ext cx="9144000" cy="51435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Bildobjekt 4"/>
            <p:cNvPicPr>
              <a:picLocks noChangeAspect="1"/>
            </p:cNvPicPr>
            <p:nvPr/>
          </p:nvPicPr>
          <p:blipFill>
            <a:blip r:embed="rId3"/>
            <a:stretch>
              <a:fillRect/>
            </a:stretch>
          </p:blipFill>
          <p:spPr>
            <a:xfrm>
              <a:off x="1517335" y="411509"/>
              <a:ext cx="6367033" cy="4392489"/>
            </a:xfrm>
            <a:prstGeom prst="rect">
              <a:avLst/>
            </a:prstGeom>
          </p:spPr>
        </p:pic>
      </p:grpSp>
      <p:sp>
        <p:nvSpPr>
          <p:cNvPr id="3" name="Rubrik 1"/>
          <p:cNvSpPr txBox="1">
            <a:spLocks/>
          </p:cNvSpPr>
          <p:nvPr/>
        </p:nvSpPr>
        <p:spPr>
          <a:xfrm>
            <a:off x="1856535" y="2021421"/>
            <a:ext cx="5688632" cy="2952328"/>
          </a:xfrm>
          <a:prstGeom prst="rect">
            <a:avLst/>
          </a:prstGeom>
        </p:spPr>
        <p:txBody>
          <a:bodyPr anchor="t">
            <a:normAutofit fontScale="97500"/>
          </a:bodyPr>
          <a:lstStyle>
            <a:lvl1pPr algn="ctr"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sv-SE" sz="5100" dirty="0">
                <a:ea typeface="ＭＳ Ｐゴシック"/>
              </a:rPr>
              <a:t>Var stolt!</a:t>
            </a:r>
          </a:p>
          <a:p>
            <a:pPr>
              <a:lnSpc>
                <a:spcPct val="120000"/>
              </a:lnSpc>
            </a:pPr>
            <a:endParaRPr lang="en-US" sz="3300" i="1" dirty="0"/>
          </a:p>
        </p:txBody>
      </p:sp>
      <p:pic>
        <p:nvPicPr>
          <p:cNvPr id="13314" name="Picture 2" descr="Grinning Face With Big Eyes on Apple iOS 12.2">
            <a:extLst>
              <a:ext uri="{FF2B5EF4-FFF2-40B4-BE49-F238E27FC236}">
                <a16:creationId xmlns:a16="http://schemas.microsoft.com/office/drawing/2014/main" id="{B0780A4C-C733-B14A-97B7-5A1AE5A57C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0768" y="2772625"/>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32603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8058CD-211E-8041-B0E4-28D1A939F98D}"/>
              </a:ext>
            </a:extLst>
          </p:cNvPr>
          <p:cNvSpPr>
            <a:spLocks noGrp="1"/>
          </p:cNvSpPr>
          <p:nvPr>
            <p:ph type="title"/>
          </p:nvPr>
        </p:nvSpPr>
        <p:spPr>
          <a:xfrm>
            <a:off x="0" y="411510"/>
            <a:ext cx="3954962" cy="699404"/>
          </a:xfrm>
        </p:spPr>
        <p:txBody>
          <a:bodyPr/>
          <a:lstStyle/>
          <a:p>
            <a:r>
              <a:rPr lang="sv-SE" dirty="0"/>
              <a:t>Verktyg/Stöd?</a:t>
            </a:r>
          </a:p>
        </p:txBody>
      </p:sp>
      <p:sp>
        <p:nvSpPr>
          <p:cNvPr id="4" name="textruta 3">
            <a:extLst>
              <a:ext uri="{FF2B5EF4-FFF2-40B4-BE49-F238E27FC236}">
                <a16:creationId xmlns:a16="http://schemas.microsoft.com/office/drawing/2014/main" id="{FC714881-784F-C947-B079-51FD2E42BDD8}"/>
              </a:ext>
            </a:extLst>
          </p:cNvPr>
          <p:cNvSpPr txBox="1"/>
          <p:nvPr/>
        </p:nvSpPr>
        <p:spPr>
          <a:xfrm>
            <a:off x="934921" y="1278642"/>
            <a:ext cx="7274157" cy="3539430"/>
          </a:xfrm>
          <a:prstGeom prst="rect">
            <a:avLst/>
          </a:prstGeom>
          <a:noFill/>
        </p:spPr>
        <p:txBody>
          <a:bodyPr wrap="square" rtlCol="0">
            <a:spAutoFit/>
          </a:bodyPr>
          <a:lstStyle/>
          <a:p>
            <a:pPr marL="514350" indent="-514350">
              <a:buFont typeface="Arial" panose="020B0604020202020204" pitchFamily="34" charset="0"/>
              <a:buChar char="•"/>
            </a:pPr>
            <a:r>
              <a:rPr lang="sv-SE" sz="2800" dirty="0"/>
              <a:t>Utbildningsmaterial</a:t>
            </a:r>
          </a:p>
          <a:p>
            <a:pPr marL="514350" indent="-514350">
              <a:buFont typeface="Arial" panose="020B0604020202020204" pitchFamily="34" charset="0"/>
              <a:buChar char="•"/>
            </a:pPr>
            <a:r>
              <a:rPr lang="sv-SE" sz="2800" dirty="0"/>
              <a:t>Checklistor</a:t>
            </a:r>
          </a:p>
          <a:p>
            <a:pPr marL="514350" indent="-514350">
              <a:buFont typeface="Arial" panose="020B0604020202020204" pitchFamily="34" charset="0"/>
              <a:buChar char="•"/>
            </a:pPr>
            <a:r>
              <a:rPr lang="sv-SE" sz="2800" dirty="0"/>
              <a:t>Manual</a:t>
            </a:r>
          </a:p>
          <a:p>
            <a:pPr marL="514350" indent="-514350">
              <a:buFont typeface="Arial" panose="020B0604020202020204" pitchFamily="34" charset="0"/>
              <a:buChar char="•"/>
            </a:pPr>
            <a:r>
              <a:rPr lang="sv-SE" sz="2800" dirty="0"/>
              <a:t>Info om var kan man hämta information och stöd</a:t>
            </a:r>
          </a:p>
          <a:p>
            <a:pPr marL="514350" indent="-514350">
              <a:buFont typeface="Arial" panose="020B0604020202020204" pitchFamily="34" charset="0"/>
              <a:buChar char="•"/>
            </a:pPr>
            <a:r>
              <a:rPr lang="sv-SE" sz="2800" dirty="0"/>
              <a:t>Information om riktlinjer/regelverk</a:t>
            </a:r>
          </a:p>
          <a:p>
            <a:pPr marL="514350" indent="-514350">
              <a:buFont typeface="Arial" panose="020B0604020202020204" pitchFamily="34" charset="0"/>
              <a:buChar char="•"/>
            </a:pPr>
            <a:r>
              <a:rPr lang="sv-SE" sz="2800" dirty="0" err="1"/>
              <a:t>Personas</a:t>
            </a:r>
            <a:r>
              <a:rPr lang="sv-SE" sz="2800" dirty="0"/>
              <a:t> och storyboards</a:t>
            </a:r>
          </a:p>
          <a:p>
            <a:pPr marL="514350" indent="-514350">
              <a:buFont typeface="Arial" panose="020B0604020202020204" pitchFamily="34" charset="0"/>
              <a:buChar char="•"/>
            </a:pPr>
            <a:r>
              <a:rPr lang="sv-SE" sz="2800" dirty="0"/>
              <a:t>Smartcities4all (G3ict)</a:t>
            </a:r>
          </a:p>
        </p:txBody>
      </p:sp>
    </p:spTree>
    <p:extLst>
      <p:ext uri="{BB962C8B-B14F-4D97-AF65-F5344CB8AC3E}">
        <p14:creationId xmlns:p14="http://schemas.microsoft.com/office/powerpoint/2010/main" val="2020780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8058CD-211E-8041-B0E4-28D1A939F98D}"/>
              </a:ext>
            </a:extLst>
          </p:cNvPr>
          <p:cNvSpPr>
            <a:spLocks noGrp="1"/>
          </p:cNvSpPr>
          <p:nvPr>
            <p:ph type="title"/>
          </p:nvPr>
        </p:nvSpPr>
        <p:spPr>
          <a:xfrm>
            <a:off x="0" y="411510"/>
            <a:ext cx="6660831" cy="699404"/>
          </a:xfrm>
        </p:spPr>
        <p:txBody>
          <a:bodyPr/>
          <a:lstStyle/>
          <a:p>
            <a:r>
              <a:rPr lang="sv-SE" dirty="0"/>
              <a:t>Workshop Frågeställningar</a:t>
            </a:r>
          </a:p>
        </p:txBody>
      </p:sp>
      <p:sp>
        <p:nvSpPr>
          <p:cNvPr id="4" name="textruta 3">
            <a:extLst>
              <a:ext uri="{FF2B5EF4-FFF2-40B4-BE49-F238E27FC236}">
                <a16:creationId xmlns:a16="http://schemas.microsoft.com/office/drawing/2014/main" id="{FC714881-784F-C947-B079-51FD2E42BDD8}"/>
              </a:ext>
            </a:extLst>
          </p:cNvPr>
          <p:cNvSpPr txBox="1"/>
          <p:nvPr/>
        </p:nvSpPr>
        <p:spPr>
          <a:xfrm>
            <a:off x="324507" y="1607826"/>
            <a:ext cx="8494985" cy="2677656"/>
          </a:xfrm>
          <a:prstGeom prst="rect">
            <a:avLst/>
          </a:prstGeom>
          <a:noFill/>
        </p:spPr>
        <p:txBody>
          <a:bodyPr wrap="square" rtlCol="0">
            <a:spAutoFit/>
          </a:bodyPr>
          <a:lstStyle/>
          <a:p>
            <a:pPr marL="514350" indent="-514350">
              <a:buFont typeface="+mj-lt"/>
              <a:buAutoNum type="arabicPeriod"/>
            </a:pPr>
            <a:r>
              <a:rPr lang="sv-SE" sz="2800" dirty="0"/>
              <a:t>Hur kan man knyta ihop </a:t>
            </a:r>
            <a:r>
              <a:rPr lang="sv-SE" sz="2800" dirty="0" err="1"/>
              <a:t>smartbyer</a:t>
            </a:r>
            <a:r>
              <a:rPr lang="sv-SE" sz="2800" dirty="0"/>
              <a:t>-konceptet med Universell Utformning?</a:t>
            </a:r>
          </a:p>
          <a:p>
            <a:pPr marL="514350" indent="-514350">
              <a:buFont typeface="+mj-lt"/>
              <a:buAutoNum type="arabicPeriod"/>
            </a:pPr>
            <a:endParaRPr lang="sv-SE" sz="2800" dirty="0"/>
          </a:p>
          <a:p>
            <a:pPr marL="514350" indent="-514350">
              <a:buFont typeface="+mj-lt"/>
              <a:buAutoNum type="arabicPeriod"/>
            </a:pPr>
            <a:r>
              <a:rPr lang="sv-SE" sz="2800" dirty="0"/>
              <a:t>Vad behöver ni för stöd/verktyg för att inkludera UU i kommande </a:t>
            </a:r>
            <a:r>
              <a:rPr lang="sv-SE" sz="2800" dirty="0" err="1"/>
              <a:t>smartbyerprojekt</a:t>
            </a:r>
            <a:r>
              <a:rPr lang="sv-SE" sz="2800" dirty="0"/>
              <a:t>?</a:t>
            </a:r>
          </a:p>
          <a:p>
            <a:endParaRPr lang="sv-SE" sz="2800" dirty="0"/>
          </a:p>
        </p:txBody>
      </p:sp>
    </p:spTree>
    <p:extLst>
      <p:ext uri="{BB962C8B-B14F-4D97-AF65-F5344CB8AC3E}">
        <p14:creationId xmlns:p14="http://schemas.microsoft.com/office/powerpoint/2010/main" val="1468917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25F61-5EC1-584D-B888-DCDAFD3062F6}"/>
              </a:ext>
            </a:extLst>
          </p:cNvPr>
          <p:cNvSpPr>
            <a:spLocks noGrp="1"/>
          </p:cNvSpPr>
          <p:nvPr>
            <p:ph type="title"/>
          </p:nvPr>
        </p:nvSpPr>
        <p:spPr>
          <a:xfrm>
            <a:off x="0" y="411510"/>
            <a:ext cx="3919696" cy="699404"/>
          </a:xfrm>
        </p:spPr>
        <p:txBody>
          <a:bodyPr/>
          <a:lstStyle/>
          <a:p>
            <a:r>
              <a:rPr lang="sv-SE" dirty="0"/>
              <a:t>Om </a:t>
            </a:r>
            <a:r>
              <a:rPr lang="sv-SE" dirty="0" err="1"/>
              <a:t>prosjektet</a:t>
            </a:r>
            <a:endParaRPr lang="sv-SE" dirty="0"/>
          </a:p>
        </p:txBody>
      </p:sp>
      <p:sp>
        <p:nvSpPr>
          <p:cNvPr id="4" name="Platshållare för text 2">
            <a:extLst>
              <a:ext uri="{FF2B5EF4-FFF2-40B4-BE49-F238E27FC236}">
                <a16:creationId xmlns:a16="http://schemas.microsoft.com/office/drawing/2014/main" id="{AD0207DD-78F6-FC49-9C19-B780FA0BF39E}"/>
              </a:ext>
            </a:extLst>
          </p:cNvPr>
          <p:cNvSpPr txBox="1">
            <a:spLocks/>
          </p:cNvSpPr>
          <p:nvPr/>
        </p:nvSpPr>
        <p:spPr>
          <a:xfrm>
            <a:off x="790956" y="1549668"/>
            <a:ext cx="7562087" cy="2800952"/>
          </a:xfrm>
          <a:prstGeom prst="rect">
            <a:avLst/>
          </a:prstGeom>
        </p:spPr>
        <p:txBody>
          <a:bodyPr>
            <a:normAutofit fontScale="47500" lnSpcReduction="20000"/>
          </a:bodyPr>
          <a:lstStyle>
            <a:lvl1pPr marL="342900" indent="-342900" algn="l" defTabSz="914400" rtl="0" eaLnBrk="1" latinLnBrk="0" hangingPunct="1">
              <a:spcBef>
                <a:spcPts val="576"/>
              </a:spcBef>
              <a:spcAft>
                <a:spcPts val="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70000"/>
              </a:lnSpc>
            </a:pPr>
            <a:r>
              <a:rPr lang="nb-NO" sz="3800" dirty="0"/>
              <a:t>G3icts internasjonalt utprøvde verktøy «</a:t>
            </a:r>
            <a:r>
              <a:rPr lang="nb-NO" sz="3800" dirty="0">
                <a:solidFill>
                  <a:srgbClr val="0432FF"/>
                </a:solidFill>
                <a:hlinkClick r:id="rId3">
                  <a:extLst>
                    <a:ext uri="{A12FA001-AC4F-418D-AE19-62706E023703}">
                      <ahyp:hlinkClr xmlns:ahyp="http://schemas.microsoft.com/office/drawing/2018/hyperlinkcolor" val="tx"/>
                    </a:ext>
                  </a:extLst>
                </a:hlinkClick>
              </a:rPr>
              <a:t>Smart Cities for all</a:t>
            </a:r>
            <a:r>
              <a:rPr lang="nb-NO" sz="3800" dirty="0"/>
              <a:t>».</a:t>
            </a:r>
          </a:p>
          <a:p>
            <a:pPr>
              <a:lnSpc>
                <a:spcPct val="170000"/>
              </a:lnSpc>
            </a:pPr>
            <a:r>
              <a:rPr lang="nb-NO" sz="3800" dirty="0"/>
              <a:t>Bygge på prinsipper for tjenestedesign og brukerreiser </a:t>
            </a:r>
          </a:p>
          <a:p>
            <a:pPr>
              <a:lnSpc>
                <a:spcPct val="170000"/>
              </a:lnSpc>
            </a:pPr>
            <a:r>
              <a:rPr lang="nb-NO" sz="3800" dirty="0"/>
              <a:t>«...teste ut en metodikk for hvordan kommuner i Norge kan sikre at fremtidige smarte byer ivaretar universell utforming. «</a:t>
            </a:r>
            <a:endParaRPr lang="sv-SE" sz="2200" dirty="0"/>
          </a:p>
        </p:txBody>
      </p:sp>
    </p:spTree>
    <p:extLst>
      <p:ext uri="{BB962C8B-B14F-4D97-AF65-F5344CB8AC3E}">
        <p14:creationId xmlns:p14="http://schemas.microsoft.com/office/powerpoint/2010/main" val="10210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8058CD-211E-8041-B0E4-28D1A939F98D}"/>
              </a:ext>
            </a:extLst>
          </p:cNvPr>
          <p:cNvSpPr>
            <a:spLocks noGrp="1"/>
          </p:cNvSpPr>
          <p:nvPr>
            <p:ph type="title"/>
          </p:nvPr>
        </p:nvSpPr>
        <p:spPr>
          <a:xfrm>
            <a:off x="0" y="411510"/>
            <a:ext cx="6660831" cy="699404"/>
          </a:xfrm>
        </p:spPr>
        <p:txBody>
          <a:bodyPr/>
          <a:lstStyle/>
          <a:p>
            <a:r>
              <a:rPr lang="sv-SE" dirty="0"/>
              <a:t>Workshop Frågeställningar</a:t>
            </a:r>
          </a:p>
        </p:txBody>
      </p:sp>
      <p:sp>
        <p:nvSpPr>
          <p:cNvPr id="4" name="textruta 3">
            <a:extLst>
              <a:ext uri="{FF2B5EF4-FFF2-40B4-BE49-F238E27FC236}">
                <a16:creationId xmlns:a16="http://schemas.microsoft.com/office/drawing/2014/main" id="{FC714881-784F-C947-B079-51FD2E42BDD8}"/>
              </a:ext>
            </a:extLst>
          </p:cNvPr>
          <p:cNvSpPr txBox="1"/>
          <p:nvPr/>
        </p:nvSpPr>
        <p:spPr>
          <a:xfrm>
            <a:off x="324507" y="1319069"/>
            <a:ext cx="7933969" cy="3539430"/>
          </a:xfrm>
          <a:prstGeom prst="rect">
            <a:avLst/>
          </a:prstGeom>
          <a:noFill/>
        </p:spPr>
        <p:txBody>
          <a:bodyPr wrap="square" rtlCol="0">
            <a:spAutoFit/>
          </a:bodyPr>
          <a:lstStyle/>
          <a:p>
            <a:pPr marL="514350" indent="-514350">
              <a:buFont typeface="+mj-lt"/>
              <a:buAutoNum type="arabicPeriod"/>
            </a:pPr>
            <a:r>
              <a:rPr lang="sv-SE" sz="2800" dirty="0"/>
              <a:t>Hur jobbar ni med inkludering av användare idag?</a:t>
            </a:r>
          </a:p>
          <a:p>
            <a:pPr marL="514350" indent="-514350">
              <a:buFont typeface="+mj-lt"/>
              <a:buAutoNum type="arabicPeriod"/>
            </a:pPr>
            <a:r>
              <a:rPr lang="sv-SE" sz="2800" dirty="0"/>
              <a:t>Hur inkluderar ni UU i era </a:t>
            </a:r>
            <a:r>
              <a:rPr lang="sv-SE" sz="2800" dirty="0" err="1"/>
              <a:t>smartbyerprojekt</a:t>
            </a:r>
            <a:r>
              <a:rPr lang="sv-SE" sz="2800" dirty="0"/>
              <a:t>?</a:t>
            </a:r>
          </a:p>
          <a:p>
            <a:pPr marL="514350" indent="-514350">
              <a:buFont typeface="+mj-lt"/>
              <a:buAutoNum type="arabicPeriod"/>
            </a:pPr>
            <a:r>
              <a:rPr lang="sv-SE" sz="2800" dirty="0"/>
              <a:t>Vad behöver ni för stöd/verktyg för att inkludera UU i kommande </a:t>
            </a:r>
            <a:r>
              <a:rPr lang="sv-SE" sz="2800" dirty="0" err="1"/>
              <a:t>smartbyerprojekt</a:t>
            </a:r>
            <a:r>
              <a:rPr lang="sv-SE" sz="2800" dirty="0"/>
              <a:t>?</a:t>
            </a:r>
          </a:p>
          <a:p>
            <a:pPr marL="514350" indent="-514350">
              <a:buFont typeface="+mj-lt"/>
              <a:buAutoNum type="arabicPeriod"/>
            </a:pPr>
            <a:endParaRPr lang="sv-SE" sz="2800" dirty="0"/>
          </a:p>
        </p:txBody>
      </p:sp>
    </p:spTree>
    <p:extLst>
      <p:ext uri="{BB962C8B-B14F-4D97-AF65-F5344CB8AC3E}">
        <p14:creationId xmlns:p14="http://schemas.microsoft.com/office/powerpoint/2010/main" val="371873701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8058CD-211E-8041-B0E4-28D1A939F98D}"/>
              </a:ext>
            </a:extLst>
          </p:cNvPr>
          <p:cNvSpPr>
            <a:spLocks noGrp="1"/>
          </p:cNvSpPr>
          <p:nvPr>
            <p:ph type="title"/>
          </p:nvPr>
        </p:nvSpPr>
        <p:spPr>
          <a:xfrm>
            <a:off x="0" y="411510"/>
            <a:ext cx="6660831" cy="699404"/>
          </a:xfrm>
        </p:spPr>
        <p:txBody>
          <a:bodyPr/>
          <a:lstStyle/>
          <a:p>
            <a:r>
              <a:rPr lang="sv-SE" dirty="0"/>
              <a:t>Workshop Frågeställningar</a:t>
            </a:r>
          </a:p>
        </p:txBody>
      </p:sp>
      <p:sp>
        <p:nvSpPr>
          <p:cNvPr id="4" name="textruta 3">
            <a:extLst>
              <a:ext uri="{FF2B5EF4-FFF2-40B4-BE49-F238E27FC236}">
                <a16:creationId xmlns:a16="http://schemas.microsoft.com/office/drawing/2014/main" id="{FC714881-784F-C947-B079-51FD2E42BDD8}"/>
              </a:ext>
            </a:extLst>
          </p:cNvPr>
          <p:cNvSpPr txBox="1"/>
          <p:nvPr/>
        </p:nvSpPr>
        <p:spPr>
          <a:xfrm>
            <a:off x="324507" y="1607826"/>
            <a:ext cx="8494985" cy="2677656"/>
          </a:xfrm>
          <a:prstGeom prst="rect">
            <a:avLst/>
          </a:prstGeom>
          <a:noFill/>
        </p:spPr>
        <p:txBody>
          <a:bodyPr wrap="square" rtlCol="0">
            <a:spAutoFit/>
          </a:bodyPr>
          <a:lstStyle/>
          <a:p>
            <a:pPr marL="514350" indent="-514350">
              <a:buFont typeface="+mj-lt"/>
              <a:buAutoNum type="arabicPeriod"/>
            </a:pPr>
            <a:r>
              <a:rPr lang="sv-SE" sz="2800" dirty="0"/>
              <a:t>Hur kan man knyta ihop </a:t>
            </a:r>
            <a:r>
              <a:rPr lang="sv-SE" sz="2800" dirty="0" err="1"/>
              <a:t>smartbyer</a:t>
            </a:r>
            <a:r>
              <a:rPr lang="sv-SE" sz="2800" dirty="0"/>
              <a:t>-konceptet med Universell Utformning?</a:t>
            </a:r>
          </a:p>
          <a:p>
            <a:pPr marL="514350" indent="-514350">
              <a:buFont typeface="+mj-lt"/>
              <a:buAutoNum type="arabicPeriod"/>
            </a:pPr>
            <a:endParaRPr lang="sv-SE" sz="2800" dirty="0"/>
          </a:p>
          <a:p>
            <a:pPr marL="514350" indent="-514350">
              <a:buFont typeface="+mj-lt"/>
              <a:buAutoNum type="arabicPeriod"/>
            </a:pPr>
            <a:r>
              <a:rPr lang="sv-SE" sz="2800" dirty="0"/>
              <a:t>Vad behöver ni för stöd/verktyg för att inkludera UU i kommande </a:t>
            </a:r>
            <a:r>
              <a:rPr lang="sv-SE" sz="2800" dirty="0" err="1"/>
              <a:t>smartbyerprojekt</a:t>
            </a:r>
            <a:r>
              <a:rPr lang="sv-SE" sz="2800" dirty="0"/>
              <a:t>?</a:t>
            </a:r>
          </a:p>
          <a:p>
            <a:endParaRPr lang="sv-SE" sz="2800" dirty="0"/>
          </a:p>
        </p:txBody>
      </p:sp>
    </p:spTree>
    <p:extLst>
      <p:ext uri="{BB962C8B-B14F-4D97-AF65-F5344CB8AC3E}">
        <p14:creationId xmlns:p14="http://schemas.microsoft.com/office/powerpoint/2010/main" val="3154830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4FAD36-FAEA-EA42-8CA6-E04A2FC7257C}"/>
              </a:ext>
            </a:extLst>
          </p:cNvPr>
          <p:cNvSpPr>
            <a:spLocks noGrp="1"/>
          </p:cNvSpPr>
          <p:nvPr>
            <p:ph type="title"/>
          </p:nvPr>
        </p:nvSpPr>
        <p:spPr>
          <a:xfrm>
            <a:off x="0" y="411510"/>
            <a:ext cx="3882827" cy="699404"/>
          </a:xfrm>
        </p:spPr>
        <p:txBody>
          <a:bodyPr/>
          <a:lstStyle/>
          <a:p>
            <a:r>
              <a:rPr lang="sv-SE" dirty="0"/>
              <a:t>Frågeformulär</a:t>
            </a:r>
          </a:p>
        </p:txBody>
      </p:sp>
      <p:sp>
        <p:nvSpPr>
          <p:cNvPr id="3" name="Platshållare för text 2">
            <a:extLst>
              <a:ext uri="{FF2B5EF4-FFF2-40B4-BE49-F238E27FC236}">
                <a16:creationId xmlns:a16="http://schemas.microsoft.com/office/drawing/2014/main" id="{E787B227-2E9B-6944-8CA1-EEABF00FC84A}"/>
              </a:ext>
            </a:extLst>
          </p:cNvPr>
          <p:cNvSpPr>
            <a:spLocks noGrp="1"/>
          </p:cNvSpPr>
          <p:nvPr>
            <p:ph type="body" sz="quarter" idx="13"/>
          </p:nvPr>
        </p:nvSpPr>
        <p:spPr>
          <a:xfrm>
            <a:off x="583502" y="1338745"/>
            <a:ext cx="7828977" cy="3075974"/>
          </a:xfrm>
        </p:spPr>
        <p:txBody>
          <a:bodyPr>
            <a:normAutofit/>
          </a:bodyPr>
          <a:lstStyle/>
          <a:p>
            <a:pPr marL="285750" indent="-285750">
              <a:buFont typeface="Arial" panose="020B0604020202020204" pitchFamily="34" charset="0"/>
              <a:buChar char="•"/>
            </a:pPr>
            <a:r>
              <a:rPr lang="sv-SE" sz="1800" dirty="0"/>
              <a:t>Inom vilka områden har ni </a:t>
            </a:r>
            <a:r>
              <a:rPr lang="sv-SE" sz="1800" dirty="0" err="1"/>
              <a:t>smartbyerprojekt</a:t>
            </a:r>
            <a:r>
              <a:rPr lang="sv-SE" sz="1800" dirty="0"/>
              <a:t>? </a:t>
            </a:r>
          </a:p>
          <a:p>
            <a:pPr marL="285750" indent="-285750">
              <a:buFont typeface="Arial" panose="020B0604020202020204" pitchFamily="34" charset="0"/>
              <a:buChar char="•"/>
            </a:pPr>
            <a:r>
              <a:rPr lang="sv-SE" sz="1800" dirty="0"/>
              <a:t>Samarbetspartners</a:t>
            </a:r>
          </a:p>
          <a:p>
            <a:pPr marL="285750" indent="-285750">
              <a:buFont typeface="Arial" panose="020B0604020202020204" pitchFamily="34" charset="0"/>
              <a:buChar char="•"/>
            </a:pPr>
            <a:r>
              <a:rPr lang="sv-SE" sz="1800" dirty="0"/>
              <a:t>Vem äger ansvaret för </a:t>
            </a:r>
            <a:r>
              <a:rPr lang="sv-SE" sz="1800" dirty="0" err="1"/>
              <a:t>Smartbyer</a:t>
            </a:r>
            <a:r>
              <a:rPr lang="sv-SE" sz="1800" dirty="0"/>
              <a:t> i er kommun?</a:t>
            </a:r>
          </a:p>
          <a:p>
            <a:pPr marL="285750" indent="-285750">
              <a:buFont typeface="Arial" panose="020B0604020202020204" pitchFamily="34" charset="0"/>
              <a:buChar char="•"/>
            </a:pPr>
            <a:r>
              <a:rPr lang="sv-SE" sz="1800" dirty="0"/>
              <a:t>Finns det UU-ansvarig i </a:t>
            </a:r>
            <a:r>
              <a:rPr lang="sv-SE" sz="1800" dirty="0" err="1"/>
              <a:t>smartbyerprojektet</a:t>
            </a:r>
            <a:r>
              <a:rPr lang="sv-SE" sz="1800" dirty="0"/>
              <a:t> i er kommun?</a:t>
            </a:r>
          </a:p>
          <a:p>
            <a:pPr marL="285750" indent="-285750">
              <a:buFont typeface="Arial" panose="020B0604020202020204" pitchFamily="34" charset="0"/>
              <a:buChar char="•"/>
            </a:pPr>
            <a:r>
              <a:rPr lang="sv-SE" sz="1800" dirty="0"/>
              <a:t>Har ni tagit höjd för UU i era budgetar?</a:t>
            </a:r>
          </a:p>
          <a:p>
            <a:pPr marL="285750" indent="-285750">
              <a:buFont typeface="Arial" panose="020B0604020202020204" pitchFamily="34" charset="0"/>
              <a:buChar char="•"/>
            </a:pPr>
            <a:r>
              <a:rPr lang="sv-SE" sz="1800" dirty="0"/>
              <a:t>Nyttan för invånaren med smarte </a:t>
            </a:r>
            <a:r>
              <a:rPr lang="sv-SE" sz="1800" dirty="0" err="1"/>
              <a:t>byer</a:t>
            </a:r>
            <a:r>
              <a:rPr lang="sv-SE" sz="1800" dirty="0"/>
              <a:t>-projektet?</a:t>
            </a:r>
          </a:p>
          <a:p>
            <a:pPr marL="285750" indent="-285750">
              <a:buFont typeface="Arial" panose="020B0604020202020204" pitchFamily="34" charset="0"/>
              <a:buChar char="•"/>
            </a:pPr>
            <a:r>
              <a:rPr lang="sv-SE" sz="1800" dirty="0"/>
              <a:t>Hur jobbar ni med UU i </a:t>
            </a:r>
            <a:r>
              <a:rPr lang="sv-SE" sz="1800" dirty="0" err="1"/>
              <a:t>smartbyprojektet</a:t>
            </a:r>
            <a:r>
              <a:rPr lang="sv-SE" sz="1800" dirty="0"/>
              <a:t>?</a:t>
            </a:r>
          </a:p>
          <a:p>
            <a:pPr marL="285750" indent="-285750">
              <a:buFont typeface="Arial" panose="020B0604020202020204" pitchFamily="34" charset="0"/>
              <a:buChar char="•"/>
            </a:pPr>
            <a:r>
              <a:rPr lang="sv-SE" sz="1800" dirty="0"/>
              <a:t>Hur inkluderar ni invånare/användare i era projekt?</a:t>
            </a:r>
          </a:p>
          <a:p>
            <a:pPr marL="285750" indent="-285750">
              <a:buFont typeface="Arial" panose="020B0604020202020204" pitchFamily="34" charset="0"/>
              <a:buChar char="•"/>
            </a:pPr>
            <a:endParaRPr lang="sv-SE" sz="1800" dirty="0"/>
          </a:p>
          <a:p>
            <a:pPr marL="285750" indent="-285750">
              <a:buFont typeface="Arial" panose="020B0604020202020204" pitchFamily="34" charset="0"/>
              <a:buChar char="•"/>
            </a:pPr>
            <a:endParaRPr lang="sv-SE" sz="1800" dirty="0"/>
          </a:p>
        </p:txBody>
      </p:sp>
    </p:spTree>
    <p:extLst>
      <p:ext uri="{BB962C8B-B14F-4D97-AF65-F5344CB8AC3E}">
        <p14:creationId xmlns:p14="http://schemas.microsoft.com/office/powerpoint/2010/main" val="8928138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6C6F1168-FDE6-3D42-8CE5-699A8185DE28}"/>
              </a:ext>
            </a:extLst>
          </p:cNvPr>
          <p:cNvSpPr>
            <a:spLocks noGrp="1"/>
          </p:cNvSpPr>
          <p:nvPr>
            <p:ph type="title"/>
          </p:nvPr>
        </p:nvSpPr>
        <p:spPr>
          <a:prstGeom prst="rect">
            <a:avLst/>
          </a:prstGeom>
        </p:spPr>
        <p:txBody>
          <a:bodyPr lIns="0" tIns="0" rIns="0" bIns="0"/>
          <a:lstStyle>
            <a:lvl1pPr>
              <a:defRPr sz="3200"/>
            </a:lvl1pPr>
          </a:lstStyle>
          <a:p>
            <a:pPr lvl="0"/>
            <a:r>
              <a:rPr lang="en-US"/>
              <a:t>Det </a:t>
            </a:r>
            <a:r>
              <a:rPr lang="en-US" err="1"/>
              <a:t>finns</a:t>
            </a:r>
            <a:r>
              <a:rPr lang="en-US"/>
              <a:t> inga </a:t>
            </a:r>
            <a:r>
              <a:rPr lang="en-US" err="1"/>
              <a:t>normalanvändare</a:t>
            </a:r>
            <a:endParaRPr lang="en-US"/>
          </a:p>
        </p:txBody>
      </p:sp>
    </p:spTree>
    <p:extLst>
      <p:ext uri="{BB962C8B-B14F-4D97-AF65-F5344CB8AC3E}">
        <p14:creationId xmlns:p14="http://schemas.microsoft.com/office/powerpoint/2010/main" val="1597582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2" name="Text Placeholder 10">
            <a:extLst>
              <a:ext uri="{FF2B5EF4-FFF2-40B4-BE49-F238E27FC236}">
                <a16:creationId xmlns:a16="http://schemas.microsoft.com/office/drawing/2014/main" id="{9B0475A8-DEFD-9847-BFF8-B2D7BFB1C0C4}"/>
              </a:ext>
            </a:extLst>
          </p:cNvPr>
          <p:cNvSpPr txBox="1">
            <a:spLocks/>
          </p:cNvSpPr>
          <p:nvPr/>
        </p:nvSpPr>
        <p:spPr>
          <a:xfrm>
            <a:off x="467544" y="2355726"/>
            <a:ext cx="4464496" cy="936104"/>
          </a:xfrm>
          <a:prstGeom prst="rect">
            <a:avLst/>
          </a:prstGeom>
        </p:spPr>
        <p:txBody>
          <a:bodyPr lIns="0" tIns="0" rIns="0" bIns="0"/>
          <a:lstStyle>
            <a:lvl1pPr marL="0" indent="0" algn="l" defTabSz="914400" rtl="0" eaLnBrk="1" latinLnBrk="0" hangingPunct="1">
              <a:spcBef>
                <a:spcPct val="20000"/>
              </a:spcBef>
              <a:buFont typeface="Arial" panose="020B0604020202020204" pitchFamily="34" charset="0"/>
              <a:buNone/>
              <a:defRPr lang="en-US" sz="3600" b="1" kern="1200" smtClean="0">
                <a:solidFill>
                  <a:schemeClr val="bg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2pPr>
            <a:lvl3pPr marL="12573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3pPr>
            <a:lvl4pPr marL="1714500" indent="-342900" algn="l" defTabSz="914400" rtl="0" eaLnBrk="1" latinLnBrk="0" hangingPunct="1">
              <a:spcBef>
                <a:spcPct val="200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4pPr>
            <a:lvl5pPr marL="2171700" indent="-342900" algn="l" defTabSz="914400" rtl="0" eaLnBrk="1" latinLnBrk="0" hangingPunct="1">
              <a:spcBef>
                <a:spcPct val="200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sv-SE" dirty="0"/>
          </a:p>
          <a:p>
            <a:endParaRPr lang="sv-SE" dirty="0" err="1"/>
          </a:p>
        </p:txBody>
      </p:sp>
      <p:pic>
        <p:nvPicPr>
          <p:cNvPr id="4" name="Bildobjekt 3" descr="En bild som visar skärmbild&#10;&#10;Automatiskt genererad beskrivning">
            <a:extLst>
              <a:ext uri="{FF2B5EF4-FFF2-40B4-BE49-F238E27FC236}">
                <a16:creationId xmlns:a16="http://schemas.microsoft.com/office/drawing/2014/main" id="{40054831-BF40-9441-B2EF-86B16BD271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7921" y="0"/>
            <a:ext cx="6368157" cy="4493419"/>
          </a:xfrm>
          <a:prstGeom prst="rect">
            <a:avLst/>
          </a:prstGeom>
        </p:spPr>
      </p:pic>
      <p:sp>
        <p:nvSpPr>
          <p:cNvPr id="5" name="Platshållare för text 1">
            <a:extLst>
              <a:ext uri="{FF2B5EF4-FFF2-40B4-BE49-F238E27FC236}">
                <a16:creationId xmlns:a16="http://schemas.microsoft.com/office/drawing/2014/main" id="{9D9BCDB4-BA93-B942-AA11-A47643E548A3}"/>
              </a:ext>
            </a:extLst>
          </p:cNvPr>
          <p:cNvSpPr txBox="1">
            <a:spLocks/>
          </p:cNvSpPr>
          <p:nvPr/>
        </p:nvSpPr>
        <p:spPr>
          <a:xfrm>
            <a:off x="0" y="4493419"/>
            <a:ext cx="9144000" cy="650081"/>
          </a:xfrm>
          <a:prstGeom prst="rect">
            <a:avLst/>
          </a:prstGeom>
        </p:spPr>
        <p:txBody>
          <a:bodyPr anchor="ctr"/>
          <a:lstStyle>
            <a:lvl1pPr marL="342900" indent="-342900" algn="l" defTabSz="914400" rtl="0" eaLnBrk="1" latinLnBrk="0" hangingPunct="1">
              <a:spcBef>
                <a:spcPts val="576"/>
              </a:spcBef>
              <a:spcAft>
                <a:spcPts val="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sv-SE" dirty="0">
                <a:solidFill>
                  <a:schemeClr val="bg1"/>
                </a:solidFill>
                <a:hlinkClick r:id="rId4">
                  <a:extLst>
                    <a:ext uri="{A12FA001-AC4F-418D-AE19-62706E023703}">
                      <ahyp:hlinkClr xmlns:ahyp="http://schemas.microsoft.com/office/drawing/2018/hyperlinkcolor" val="tx"/>
                    </a:ext>
                  </a:extLst>
                </a:hlinkClick>
              </a:rPr>
              <a:t>smartcities4all.org</a:t>
            </a:r>
            <a:endParaRPr lang="sv-SE" dirty="0">
              <a:solidFill>
                <a:schemeClr val="bg1"/>
              </a:solidFill>
            </a:endParaRPr>
          </a:p>
        </p:txBody>
      </p:sp>
    </p:spTree>
    <p:extLst>
      <p:ext uri="{BB962C8B-B14F-4D97-AF65-F5344CB8AC3E}">
        <p14:creationId xmlns:p14="http://schemas.microsoft.com/office/powerpoint/2010/main" val="3493316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9ECDD65-76EC-E043-BC29-C3EB822C92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00" y="177800"/>
            <a:ext cx="8331200" cy="4787900"/>
          </a:xfrm>
          <a:prstGeom prst="rect">
            <a:avLst/>
          </a:prstGeom>
          <a:ln>
            <a:solidFill>
              <a:schemeClr val="tx1"/>
            </a:solidFill>
          </a:ln>
        </p:spPr>
      </p:pic>
    </p:spTree>
    <p:extLst>
      <p:ext uri="{BB962C8B-B14F-4D97-AF65-F5344CB8AC3E}">
        <p14:creationId xmlns:p14="http://schemas.microsoft.com/office/powerpoint/2010/main" val="1633330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25F61-5EC1-584D-B888-DCDAFD3062F6}"/>
              </a:ext>
            </a:extLst>
          </p:cNvPr>
          <p:cNvSpPr>
            <a:spLocks noGrp="1"/>
          </p:cNvSpPr>
          <p:nvPr>
            <p:ph type="title"/>
          </p:nvPr>
        </p:nvSpPr>
        <p:spPr>
          <a:xfrm>
            <a:off x="0" y="411510"/>
            <a:ext cx="2573174" cy="699404"/>
          </a:xfrm>
        </p:spPr>
        <p:txBody>
          <a:bodyPr/>
          <a:lstStyle/>
          <a:p>
            <a:r>
              <a:rPr lang="sv-SE" dirty="0"/>
              <a:t>Tidsplan</a:t>
            </a:r>
          </a:p>
        </p:txBody>
      </p:sp>
      <p:graphicFrame>
        <p:nvGraphicFramePr>
          <p:cNvPr id="3" name="Tabell 2">
            <a:extLst>
              <a:ext uri="{FF2B5EF4-FFF2-40B4-BE49-F238E27FC236}">
                <a16:creationId xmlns:a16="http://schemas.microsoft.com/office/drawing/2014/main" id="{9EB3A2EC-7E39-1544-8DDB-3B34BE33D765}"/>
              </a:ext>
            </a:extLst>
          </p:cNvPr>
          <p:cNvGraphicFramePr>
            <a:graphicFrameLocks noGrp="1"/>
          </p:cNvGraphicFramePr>
          <p:nvPr>
            <p:extLst>
              <p:ext uri="{D42A27DB-BD31-4B8C-83A1-F6EECF244321}">
                <p14:modId xmlns:p14="http://schemas.microsoft.com/office/powerpoint/2010/main" val="3483443203"/>
              </p:ext>
            </p:extLst>
          </p:nvPr>
        </p:nvGraphicFramePr>
        <p:xfrm>
          <a:off x="670241" y="1524476"/>
          <a:ext cx="8105777" cy="2717799"/>
        </p:xfrm>
        <a:graphic>
          <a:graphicData uri="http://schemas.openxmlformats.org/drawingml/2006/table">
            <a:tbl>
              <a:tblPr firstRow="1" bandRow="1">
                <a:tableStyleId>{16D9F66E-5EB9-4882-86FB-DCBF35E3C3E4}</a:tableStyleId>
              </a:tblPr>
              <a:tblGrid>
                <a:gridCol w="2476063">
                  <a:extLst>
                    <a:ext uri="{9D8B030D-6E8A-4147-A177-3AD203B41FA5}">
                      <a16:colId xmlns:a16="http://schemas.microsoft.com/office/drawing/2014/main" val="3320843559"/>
                    </a:ext>
                  </a:extLst>
                </a:gridCol>
                <a:gridCol w="5629714">
                  <a:extLst>
                    <a:ext uri="{9D8B030D-6E8A-4147-A177-3AD203B41FA5}">
                      <a16:colId xmlns:a16="http://schemas.microsoft.com/office/drawing/2014/main" val="3463579398"/>
                    </a:ext>
                  </a:extLst>
                </a:gridCol>
              </a:tblGrid>
              <a:tr h="905933">
                <a:tc>
                  <a:txBody>
                    <a:bodyPr/>
                    <a:lstStyle/>
                    <a:p>
                      <a:r>
                        <a:rPr lang="sv-SE" b="0" dirty="0"/>
                        <a:t>Sep, Workshop 1</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b="0" dirty="0"/>
                        <a:t>Introduktion och undersöka vilka behov finns av stöd i arbetet med </a:t>
                      </a:r>
                      <a:r>
                        <a:rPr lang="sv-SE" b="0" dirty="0" err="1"/>
                        <a:t>Smartebyer</a:t>
                      </a:r>
                      <a:r>
                        <a:rPr lang="sv-SE" b="0" dirty="0"/>
                        <a:t> i relation av UU?</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8389948"/>
                  </a:ext>
                </a:extLst>
              </a:tr>
              <a:tr h="905933">
                <a:tc>
                  <a:txBody>
                    <a:bodyPr/>
                    <a:lstStyle/>
                    <a:p>
                      <a:r>
                        <a:rPr lang="sv-SE" b="0" dirty="0"/>
                        <a:t>Okt, Workshop 2</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b="0" dirty="0"/>
                        <a:t>Förslag på stöd, </a:t>
                      </a:r>
                      <a:r>
                        <a:rPr lang="sv-SE" b="0" dirty="0" err="1"/>
                        <a:t>personas</a:t>
                      </a:r>
                      <a:endParaRPr lang="sv-SE" b="0" dirty="0"/>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596788"/>
                  </a:ext>
                </a:extLst>
              </a:tr>
              <a:tr h="905933">
                <a:tc>
                  <a:txBody>
                    <a:bodyPr/>
                    <a:lstStyle/>
                    <a:p>
                      <a:r>
                        <a:rPr lang="sv-SE" b="0" dirty="0"/>
                        <a:t>Nov, Workshop 3</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b="0" dirty="0"/>
                        <a:t>Använda stöden i praktik och ge synpunkter </a:t>
                      </a:r>
                      <a:br>
                        <a:rPr lang="sv-SE" b="0" dirty="0"/>
                      </a:br>
                      <a:r>
                        <a:rPr lang="sv-SE" b="0" dirty="0"/>
                        <a:t>och feedback</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0836661"/>
                  </a:ext>
                </a:extLst>
              </a:tr>
            </a:tbl>
          </a:graphicData>
        </a:graphic>
      </p:graphicFrame>
      <p:graphicFrame>
        <p:nvGraphicFramePr>
          <p:cNvPr id="5" name="Tabell 4">
            <a:extLst>
              <a:ext uri="{FF2B5EF4-FFF2-40B4-BE49-F238E27FC236}">
                <a16:creationId xmlns:a16="http://schemas.microsoft.com/office/drawing/2014/main" id="{26A88741-5C24-9441-8020-4E7E5652B155}"/>
              </a:ext>
            </a:extLst>
          </p:cNvPr>
          <p:cNvGraphicFramePr>
            <a:graphicFrameLocks noGrp="1"/>
          </p:cNvGraphicFramePr>
          <p:nvPr/>
        </p:nvGraphicFramePr>
        <p:xfrm>
          <a:off x="4514850" y="1171575"/>
          <a:ext cx="208280" cy="365760"/>
        </p:xfrm>
        <a:graphic>
          <a:graphicData uri="http://schemas.openxmlformats.org/drawingml/2006/table">
            <a:tbl>
              <a:tblPr/>
              <a:tblGrid>
                <a:gridCol w="208280">
                  <a:extLst>
                    <a:ext uri="{9D8B030D-6E8A-4147-A177-3AD203B41FA5}">
                      <a16:colId xmlns:a16="http://schemas.microsoft.com/office/drawing/2014/main" val="2875873754"/>
                    </a:ext>
                  </a:extLst>
                </a:gridCol>
              </a:tblGrid>
              <a:tr h="0">
                <a:tc>
                  <a:txBody>
                    <a:bodyPr/>
                    <a:lstStyle/>
                    <a:p>
                      <a:endParaRPr lang="sv-SE" dirty="0"/>
                    </a:p>
                  </a:txBody>
                  <a:tcPr>
                    <a:lnL>
                      <a:noFill/>
                    </a:lnL>
                    <a:lnR>
                      <a:noFill/>
                    </a:lnR>
                    <a:lnT>
                      <a:noFill/>
                    </a:lnT>
                    <a:lnB>
                      <a:noFill/>
                    </a:lnB>
                  </a:tcPr>
                </a:tc>
                <a:extLst>
                  <a:ext uri="{0D108BD9-81ED-4DB2-BD59-A6C34878D82A}">
                    <a16:rowId xmlns:a16="http://schemas.microsoft.com/office/drawing/2014/main" val="979871706"/>
                  </a:ext>
                </a:extLst>
              </a:tr>
            </a:tbl>
          </a:graphicData>
        </a:graphic>
      </p:graphicFrame>
    </p:spTree>
    <p:extLst>
      <p:ext uri="{BB962C8B-B14F-4D97-AF65-F5344CB8AC3E}">
        <p14:creationId xmlns:p14="http://schemas.microsoft.com/office/powerpoint/2010/main" val="1858378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p:cNvSpPr txBox="1"/>
          <p:nvPr/>
        </p:nvSpPr>
        <p:spPr>
          <a:xfrm>
            <a:off x="7579" y="1792854"/>
            <a:ext cx="9144000" cy="2000548"/>
          </a:xfrm>
          <a:prstGeom prst="rect">
            <a:avLst/>
          </a:prstGeom>
          <a:noFill/>
        </p:spPr>
        <p:txBody>
          <a:bodyPr wrap="square" rIns="0" rtlCol="0">
            <a:spAutoFit/>
          </a:bodyPr>
          <a:lstStyle/>
          <a:p>
            <a:pPr algn="ctr"/>
            <a:r>
              <a:rPr lang="sv-SE" sz="4400" dirty="0"/>
              <a:t>Universell Utformning</a:t>
            </a:r>
          </a:p>
          <a:p>
            <a:pPr algn="ctr"/>
            <a:r>
              <a:rPr lang="sv-SE" sz="3600" dirty="0"/>
              <a:t>(Tillgänglighet)</a:t>
            </a:r>
          </a:p>
          <a:p>
            <a:pPr algn="ctr"/>
            <a:endParaRPr lang="sv-SE" sz="4400" dirty="0"/>
          </a:p>
        </p:txBody>
      </p:sp>
      <p:sp>
        <p:nvSpPr>
          <p:cNvPr id="7" name="Platshållare för text 9">
            <a:extLst>
              <a:ext uri="{FF2B5EF4-FFF2-40B4-BE49-F238E27FC236}">
                <a16:creationId xmlns:a16="http://schemas.microsoft.com/office/drawing/2014/main" id="{64327091-58B2-7846-ADD7-82FF02391402}"/>
              </a:ext>
            </a:extLst>
          </p:cNvPr>
          <p:cNvSpPr txBox="1">
            <a:spLocks/>
          </p:cNvSpPr>
          <p:nvPr/>
        </p:nvSpPr>
        <p:spPr>
          <a:xfrm>
            <a:off x="2364879" y="3603224"/>
            <a:ext cx="859778" cy="637261"/>
          </a:xfrm>
          <a:prstGeom prst="roundRect">
            <a:avLst>
              <a:gd name="adj" fmla="val 50000"/>
            </a:avLst>
          </a:prstGeom>
          <a:solidFill>
            <a:schemeClr val="accent2">
              <a:lumMod val="40000"/>
              <a:lumOff val="60000"/>
              <a:alpha val="71000"/>
            </a:schemeClr>
          </a:solidFill>
        </p:spPr>
        <p:txBody>
          <a:bodyPr vert="horz" wrap="none" lIns="108000" tIns="72000" rIns="108000" bIns="72000" rtlCol="0" anchor="ctr" anchorCtr="0">
            <a:spAutoFit/>
          </a:bodyPr>
          <a:lstStyle>
            <a:lvl1pPr marL="0" indent="0" algn="l" defTabSz="914400" rtl="0" eaLnBrk="1" latinLnBrk="0" hangingPunct="1">
              <a:spcBef>
                <a:spcPct val="20000"/>
              </a:spcBef>
              <a:buFont typeface="Arial" panose="020B0604020202020204" pitchFamily="34" charset="0"/>
              <a:buNone/>
              <a:defRPr lang="en-US" sz="2400" kern="1200" dirty="0" smtClean="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2000" dirty="0"/>
              <a:t>t12t</a:t>
            </a:r>
          </a:p>
        </p:txBody>
      </p:sp>
      <p:sp>
        <p:nvSpPr>
          <p:cNvPr id="8" name="Platshållare för text 9">
            <a:extLst>
              <a:ext uri="{FF2B5EF4-FFF2-40B4-BE49-F238E27FC236}">
                <a16:creationId xmlns:a16="http://schemas.microsoft.com/office/drawing/2014/main" id="{A12B6960-0F95-2242-851E-DA8DF79EE4C5}"/>
              </a:ext>
            </a:extLst>
          </p:cNvPr>
          <p:cNvSpPr>
            <a:spLocks noGrp="1"/>
          </p:cNvSpPr>
          <p:nvPr>
            <p:ph type="body" sz="quarter" idx="17"/>
          </p:nvPr>
        </p:nvSpPr>
        <p:spPr>
          <a:xfrm>
            <a:off x="653721" y="1050966"/>
            <a:ext cx="1892474" cy="637261"/>
          </a:xfrm>
          <a:solidFill>
            <a:schemeClr val="accent2">
              <a:lumMod val="40000"/>
              <a:lumOff val="60000"/>
              <a:alpha val="71000"/>
            </a:schemeClr>
          </a:solidFill>
        </p:spPr>
        <p:txBody>
          <a:bodyPr/>
          <a:lstStyle/>
          <a:p>
            <a:r>
              <a:rPr lang="sv-SE" sz="2000" dirty="0" err="1"/>
              <a:t>Accessibility</a:t>
            </a:r>
            <a:endParaRPr lang="sv-SE" sz="2000" dirty="0"/>
          </a:p>
        </p:txBody>
      </p:sp>
      <p:sp>
        <p:nvSpPr>
          <p:cNvPr id="9" name="Platshållare för text 9">
            <a:extLst>
              <a:ext uri="{FF2B5EF4-FFF2-40B4-BE49-F238E27FC236}">
                <a16:creationId xmlns:a16="http://schemas.microsoft.com/office/drawing/2014/main" id="{26CD5734-F396-784E-8CBE-BAF0D0AE47B1}"/>
              </a:ext>
            </a:extLst>
          </p:cNvPr>
          <p:cNvSpPr txBox="1">
            <a:spLocks/>
          </p:cNvSpPr>
          <p:nvPr/>
        </p:nvSpPr>
        <p:spPr>
          <a:xfrm>
            <a:off x="3593174" y="355796"/>
            <a:ext cx="1468553" cy="637261"/>
          </a:xfrm>
          <a:prstGeom prst="roundRect">
            <a:avLst>
              <a:gd name="adj" fmla="val 50000"/>
            </a:avLst>
          </a:prstGeom>
          <a:solidFill>
            <a:schemeClr val="accent2">
              <a:lumMod val="40000"/>
              <a:lumOff val="60000"/>
              <a:alpha val="71000"/>
            </a:schemeClr>
          </a:solidFill>
        </p:spPr>
        <p:txBody>
          <a:bodyPr vert="horz" wrap="none" lIns="108000" tIns="72000" rIns="108000" bIns="72000" rtlCol="0" anchor="ctr" anchorCtr="0">
            <a:spAutoFit/>
          </a:bodyPr>
          <a:lstStyle>
            <a:lvl1pPr marL="0" indent="0" algn="l" defTabSz="914400" rtl="0" eaLnBrk="1" latinLnBrk="0" hangingPunct="1">
              <a:spcBef>
                <a:spcPct val="20000"/>
              </a:spcBef>
              <a:buFont typeface="Arial" panose="020B0604020202020204" pitchFamily="34" charset="0"/>
              <a:buNone/>
              <a:defRPr lang="en-US" sz="2400" kern="1200" dirty="0" smtClean="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2000" err="1"/>
              <a:t>Inclusion</a:t>
            </a:r>
            <a:endParaRPr lang="sv-SE" sz="2000"/>
          </a:p>
        </p:txBody>
      </p:sp>
      <p:sp>
        <p:nvSpPr>
          <p:cNvPr id="10" name="Platshållare för text 9">
            <a:extLst>
              <a:ext uri="{FF2B5EF4-FFF2-40B4-BE49-F238E27FC236}">
                <a16:creationId xmlns:a16="http://schemas.microsoft.com/office/drawing/2014/main" id="{467BF8F3-FCE2-C941-A91E-F228AB712369}"/>
              </a:ext>
            </a:extLst>
          </p:cNvPr>
          <p:cNvSpPr txBox="1">
            <a:spLocks/>
          </p:cNvSpPr>
          <p:nvPr/>
        </p:nvSpPr>
        <p:spPr>
          <a:xfrm>
            <a:off x="5722963" y="879591"/>
            <a:ext cx="2917262" cy="637261"/>
          </a:xfrm>
          <a:prstGeom prst="roundRect">
            <a:avLst>
              <a:gd name="adj" fmla="val 50000"/>
            </a:avLst>
          </a:prstGeom>
          <a:solidFill>
            <a:schemeClr val="accent2">
              <a:lumMod val="40000"/>
              <a:lumOff val="60000"/>
              <a:alpha val="71000"/>
            </a:schemeClr>
          </a:solidFill>
        </p:spPr>
        <p:txBody>
          <a:bodyPr vert="horz" wrap="none" lIns="108000" tIns="72000" rIns="108000" bIns="72000" rtlCol="0" anchor="ctr" anchorCtr="0">
            <a:spAutoFit/>
          </a:bodyPr>
          <a:lstStyle>
            <a:lvl1pPr marL="0" indent="0" algn="l" defTabSz="914400" rtl="0" eaLnBrk="1" latinLnBrk="0" hangingPunct="1">
              <a:spcBef>
                <a:spcPct val="20000"/>
              </a:spcBef>
              <a:buFont typeface="Arial" panose="020B0604020202020204" pitchFamily="34" charset="0"/>
              <a:buNone/>
              <a:defRPr lang="en-US" sz="2400" kern="1200" dirty="0" smtClean="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2000" dirty="0"/>
              <a:t>Inkluderande design</a:t>
            </a:r>
          </a:p>
        </p:txBody>
      </p:sp>
      <p:sp>
        <p:nvSpPr>
          <p:cNvPr id="11" name="Platshållare för text 9">
            <a:extLst>
              <a:ext uri="{FF2B5EF4-FFF2-40B4-BE49-F238E27FC236}">
                <a16:creationId xmlns:a16="http://schemas.microsoft.com/office/drawing/2014/main" id="{88D978E7-871E-3C4B-9DED-91FFDA810EFB}"/>
              </a:ext>
            </a:extLst>
          </p:cNvPr>
          <p:cNvSpPr txBox="1">
            <a:spLocks/>
          </p:cNvSpPr>
          <p:nvPr/>
        </p:nvSpPr>
        <p:spPr>
          <a:xfrm>
            <a:off x="4922266" y="3764121"/>
            <a:ext cx="2146906" cy="637261"/>
          </a:xfrm>
          <a:prstGeom prst="roundRect">
            <a:avLst>
              <a:gd name="adj" fmla="val 50000"/>
            </a:avLst>
          </a:prstGeom>
          <a:solidFill>
            <a:schemeClr val="accent2">
              <a:lumMod val="40000"/>
              <a:lumOff val="60000"/>
              <a:alpha val="71000"/>
            </a:schemeClr>
          </a:solidFill>
        </p:spPr>
        <p:txBody>
          <a:bodyPr vert="horz" wrap="none" lIns="108000" tIns="72000" rIns="108000" bIns="72000" rtlCol="0" anchor="ctr" anchorCtr="0">
            <a:spAutoFit/>
          </a:bodyPr>
          <a:lstStyle>
            <a:lvl1pPr marL="0" indent="0" algn="l" defTabSz="914400" rtl="0" eaLnBrk="1" latinLnBrk="0" hangingPunct="1">
              <a:spcBef>
                <a:spcPct val="20000"/>
              </a:spcBef>
              <a:buFont typeface="Arial" panose="020B0604020202020204" pitchFamily="34" charset="0"/>
              <a:buNone/>
              <a:defRPr lang="en-US" sz="2400" kern="1200" dirty="0" smtClean="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2000"/>
              <a:t>Design för alla</a:t>
            </a:r>
          </a:p>
        </p:txBody>
      </p:sp>
      <p:sp>
        <p:nvSpPr>
          <p:cNvPr id="12" name="Platshållare för text 9">
            <a:extLst>
              <a:ext uri="{FF2B5EF4-FFF2-40B4-BE49-F238E27FC236}">
                <a16:creationId xmlns:a16="http://schemas.microsoft.com/office/drawing/2014/main" id="{3D62FEAF-4FF0-B447-81B6-4E8FC8ED754A}"/>
              </a:ext>
            </a:extLst>
          </p:cNvPr>
          <p:cNvSpPr txBox="1">
            <a:spLocks/>
          </p:cNvSpPr>
          <p:nvPr/>
        </p:nvSpPr>
        <p:spPr>
          <a:xfrm>
            <a:off x="1340638" y="3039390"/>
            <a:ext cx="997545" cy="637261"/>
          </a:xfrm>
          <a:prstGeom prst="roundRect">
            <a:avLst>
              <a:gd name="adj" fmla="val 50000"/>
            </a:avLst>
          </a:prstGeom>
          <a:solidFill>
            <a:schemeClr val="accent2">
              <a:lumMod val="40000"/>
              <a:lumOff val="60000"/>
              <a:alpha val="71000"/>
            </a:schemeClr>
          </a:solidFill>
        </p:spPr>
        <p:txBody>
          <a:bodyPr vert="horz" wrap="none" lIns="108000" tIns="72000" rIns="108000" bIns="72000" rtlCol="0" anchor="ctr" anchorCtr="0">
            <a:spAutoFit/>
          </a:bodyPr>
          <a:lstStyle>
            <a:lvl1pPr marL="0" indent="0" algn="l" defTabSz="914400" rtl="0" eaLnBrk="1" latinLnBrk="0" hangingPunct="1">
              <a:spcBef>
                <a:spcPct val="20000"/>
              </a:spcBef>
              <a:buFont typeface="Arial" panose="020B0604020202020204" pitchFamily="34" charset="0"/>
              <a:buNone/>
              <a:defRPr lang="en-US" sz="2400" kern="1200" dirty="0" smtClean="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2000"/>
              <a:t>a11y</a:t>
            </a:r>
          </a:p>
        </p:txBody>
      </p:sp>
    </p:spTree>
    <p:extLst>
      <p:ext uri="{BB962C8B-B14F-4D97-AF65-F5344CB8AC3E}">
        <p14:creationId xmlns:p14="http://schemas.microsoft.com/office/powerpoint/2010/main" val="1407760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a:extLst>
              <a:ext uri="{FF2B5EF4-FFF2-40B4-BE49-F238E27FC236}">
                <a16:creationId xmlns:a16="http://schemas.microsoft.com/office/drawing/2014/main" id="{85D78057-3BC8-7346-A4F5-CA1CD0DE4F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160" y="1563638"/>
            <a:ext cx="1841500" cy="29591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2F77AFEA-6B2B-8C4D-93B1-A966ADBA4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0112" y="498583"/>
            <a:ext cx="3898900" cy="44196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83AE8096-D97C-F240-BB4F-409DC27BDA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1453" y="2263883"/>
            <a:ext cx="1549400" cy="444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0EDBD413-A629-AB49-9C8B-7C5F8A7E040D}"/>
              </a:ext>
            </a:extLst>
          </p:cNvPr>
          <p:cNvSpPr txBox="1"/>
          <p:nvPr/>
        </p:nvSpPr>
        <p:spPr>
          <a:xfrm>
            <a:off x="255136" y="428033"/>
            <a:ext cx="3001143" cy="861774"/>
          </a:xfrm>
          <a:prstGeom prst="rect">
            <a:avLst/>
          </a:prstGeom>
          <a:noFill/>
        </p:spPr>
        <p:txBody>
          <a:bodyPr wrap="none" rtlCol="0">
            <a:spAutoFit/>
          </a:bodyPr>
          <a:lstStyle/>
          <a:p>
            <a:r>
              <a:rPr lang="en" sz="3200" b="1" dirty="0"/>
              <a:t>Design for </a:t>
            </a:r>
            <a:r>
              <a:rPr lang="en" sz="3200" b="1" dirty="0" err="1"/>
              <a:t>alle</a:t>
            </a:r>
            <a:endParaRPr lang="en" sz="3200" b="1" dirty="0"/>
          </a:p>
          <a:p>
            <a:endParaRPr lang="sv-SE" dirty="0"/>
          </a:p>
        </p:txBody>
      </p:sp>
    </p:spTree>
    <p:extLst>
      <p:ext uri="{BB962C8B-B14F-4D97-AF65-F5344CB8AC3E}">
        <p14:creationId xmlns:p14="http://schemas.microsoft.com/office/powerpoint/2010/main" val="3990417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2">
            <a:extLst>
              <a:ext uri="{FF2B5EF4-FFF2-40B4-BE49-F238E27FC236}">
                <a16:creationId xmlns:a16="http://schemas.microsoft.com/office/drawing/2014/main" id="{1219169B-7F56-9B4C-B8F8-158400206BBB}"/>
              </a:ext>
            </a:extLst>
          </p:cNvPr>
          <p:cNvSpPr txBox="1">
            <a:spLocks/>
          </p:cNvSpPr>
          <p:nvPr/>
        </p:nvSpPr>
        <p:spPr>
          <a:xfrm>
            <a:off x="1871699" y="4155926"/>
            <a:ext cx="5400601" cy="648072"/>
          </a:xfrm>
          <a:prstGeom prst="rect">
            <a:avLst/>
          </a:prstGeom>
        </p:spPr>
        <p:txBody>
          <a:bodyPr>
            <a:normAutofit/>
          </a:bodyPr>
          <a:lstStyle>
            <a:lvl1pPr marL="342900" indent="-342900" algn="l" defTabSz="914400" rtl="0" eaLnBrk="1" latinLnBrk="0" hangingPunct="1">
              <a:spcBef>
                <a:spcPts val="576"/>
              </a:spcBef>
              <a:spcAft>
                <a:spcPts val="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buNone/>
            </a:pPr>
            <a:r>
              <a:rPr lang="sv-SE" sz="3200" dirty="0" err="1"/>
              <a:t>Ubrukte</a:t>
            </a:r>
            <a:r>
              <a:rPr lang="sv-SE" sz="3200" dirty="0"/>
              <a:t> </a:t>
            </a:r>
            <a:r>
              <a:rPr lang="sv-SE" sz="3200" dirty="0" err="1"/>
              <a:t>ressurser</a:t>
            </a:r>
            <a:endParaRPr lang="sv-SE" dirty="0"/>
          </a:p>
          <a:p>
            <a:pPr algn="ctr">
              <a:spcBef>
                <a:spcPts val="600"/>
              </a:spcBef>
              <a:buFontTx/>
              <a:buChar char="-"/>
            </a:pPr>
            <a:endParaRPr lang="sv-SE" dirty="0"/>
          </a:p>
          <a:p>
            <a:pPr algn="ctr">
              <a:spcBef>
                <a:spcPts val="600"/>
              </a:spcBef>
              <a:buFontTx/>
              <a:buChar char="-"/>
            </a:pPr>
            <a:endParaRPr lang="sv-SE" dirty="0"/>
          </a:p>
        </p:txBody>
      </p:sp>
      <p:pic>
        <p:nvPicPr>
          <p:cNvPr id="4" name="Bildobjekt 3" descr="Många olika människor i olika livssitioner och med olika förmågor. Illustration">
            <a:extLst>
              <a:ext uri="{FF2B5EF4-FFF2-40B4-BE49-F238E27FC236}">
                <a16:creationId xmlns:a16="http://schemas.microsoft.com/office/drawing/2014/main" id="{CCFB0658-FF11-3240-9D47-8724CCBA9B48}"/>
              </a:ext>
            </a:extLst>
          </p:cNvPr>
          <p:cNvPicPr>
            <a:picLocks noChangeAspect="1"/>
          </p:cNvPicPr>
          <p:nvPr/>
        </p:nvPicPr>
        <p:blipFill>
          <a:blip r:embed="rId3"/>
          <a:stretch>
            <a:fillRect/>
          </a:stretch>
        </p:blipFill>
        <p:spPr>
          <a:xfrm>
            <a:off x="3044896" y="555526"/>
            <a:ext cx="3054208" cy="3456384"/>
          </a:xfrm>
          <a:prstGeom prst="rect">
            <a:avLst/>
          </a:prstGeom>
        </p:spPr>
      </p:pic>
    </p:spTree>
    <p:extLst>
      <p:ext uri="{BB962C8B-B14F-4D97-AF65-F5344CB8AC3E}">
        <p14:creationId xmlns:p14="http://schemas.microsoft.com/office/powerpoint/2010/main" val="3928301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E9221B1-5464-B448-8776-D587A61907B2}"/>
              </a:ext>
            </a:extLst>
          </p:cNvPr>
          <p:cNvPicPr>
            <a:picLocks noChangeAspect="1"/>
          </p:cNvPicPr>
          <p:nvPr/>
        </p:nvPicPr>
        <p:blipFill rotWithShape="1">
          <a:blip r:embed="rId3">
            <a:extLst>
              <a:ext uri="{28A0092B-C50C-407E-A947-70E740481C1C}">
                <a14:useLocalDpi xmlns:a14="http://schemas.microsoft.com/office/drawing/2010/main" val="0"/>
              </a:ext>
            </a:extLst>
          </a:blip>
          <a:srcRect t="9978" b="20728"/>
          <a:stretch/>
        </p:blipFill>
        <p:spPr>
          <a:xfrm>
            <a:off x="-4315" y="0"/>
            <a:ext cx="9144000" cy="5143500"/>
          </a:xfrm>
          <a:prstGeom prst="rect">
            <a:avLst/>
          </a:prstGeom>
        </p:spPr>
      </p:pic>
      <p:sp>
        <p:nvSpPr>
          <p:cNvPr id="4" name="Rubrik 3"/>
          <p:cNvSpPr>
            <a:spLocks noGrp="1"/>
          </p:cNvSpPr>
          <p:nvPr>
            <p:ph type="ctrTitle"/>
          </p:nvPr>
        </p:nvSpPr>
        <p:spPr>
          <a:xfrm>
            <a:off x="899592" y="1562400"/>
            <a:ext cx="4104456" cy="1728000"/>
          </a:xfrm>
        </p:spPr>
        <p:txBody>
          <a:bodyPr/>
          <a:lstStyle/>
          <a:p>
            <a:r>
              <a:rPr lang="nb-NO" dirty="0"/>
              <a:t>Hvem berøres?</a:t>
            </a:r>
            <a:endParaRPr lang="sv-SE" dirty="0"/>
          </a:p>
        </p:txBody>
      </p:sp>
    </p:spTree>
    <p:extLst>
      <p:ext uri="{BB962C8B-B14F-4D97-AF65-F5344CB8AC3E}">
        <p14:creationId xmlns:p14="http://schemas.microsoft.com/office/powerpoint/2010/main" val="4014634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70416C55-C599-954E-8050-B2866D81B9C2}"/>
              </a:ext>
            </a:extLst>
          </p:cNvPr>
          <p:cNvSpPr>
            <a:spLocks noGrp="1"/>
          </p:cNvSpPr>
          <p:nvPr>
            <p:ph type="body" sz="quarter" idx="14"/>
          </p:nvPr>
        </p:nvSpPr>
        <p:spPr>
          <a:xfrm>
            <a:off x="349897" y="4080689"/>
            <a:ext cx="2198275" cy="1031540"/>
          </a:xfrm>
        </p:spPr>
        <p:txBody>
          <a:bodyPr>
            <a:normAutofit/>
          </a:bodyPr>
          <a:lstStyle/>
          <a:p>
            <a:pPr algn="ctr"/>
            <a:r>
              <a:rPr lang="sv-SE" sz="2000" dirty="0" err="1"/>
              <a:t>Motorikk</a:t>
            </a:r>
            <a:endParaRPr lang="sv-SE" sz="2000" dirty="0"/>
          </a:p>
        </p:txBody>
      </p:sp>
      <p:sp>
        <p:nvSpPr>
          <p:cNvPr id="3" name="Platshållare för text 2">
            <a:extLst>
              <a:ext uri="{FF2B5EF4-FFF2-40B4-BE49-F238E27FC236}">
                <a16:creationId xmlns:a16="http://schemas.microsoft.com/office/drawing/2014/main" id="{08A2511C-29BF-FA4F-B5D4-F18846BE9FFB}"/>
              </a:ext>
            </a:extLst>
          </p:cNvPr>
          <p:cNvSpPr>
            <a:spLocks noGrp="1"/>
          </p:cNvSpPr>
          <p:nvPr>
            <p:ph type="body" sz="quarter" idx="15"/>
          </p:nvPr>
        </p:nvSpPr>
        <p:spPr>
          <a:xfrm>
            <a:off x="3851920" y="4104979"/>
            <a:ext cx="1819217" cy="1031540"/>
          </a:xfrm>
        </p:spPr>
        <p:txBody>
          <a:bodyPr>
            <a:normAutofit/>
          </a:bodyPr>
          <a:lstStyle/>
          <a:p>
            <a:r>
              <a:rPr lang="nb-NO" sz="2000" dirty="0">
                <a:solidFill>
                  <a:prstClr val="black"/>
                </a:solidFill>
              </a:rPr>
              <a:t>Kognisjon</a:t>
            </a:r>
            <a:br>
              <a:rPr lang="sv-SE" sz="2000" dirty="0"/>
            </a:br>
            <a:r>
              <a:rPr lang="nb-NO" sz="2000" dirty="0"/>
              <a:t>Konsentrasjon</a:t>
            </a:r>
            <a:endParaRPr lang="sv-SE" sz="2000" dirty="0"/>
          </a:p>
        </p:txBody>
      </p:sp>
      <p:sp>
        <p:nvSpPr>
          <p:cNvPr id="4" name="Platshållare för text 3">
            <a:extLst>
              <a:ext uri="{FF2B5EF4-FFF2-40B4-BE49-F238E27FC236}">
                <a16:creationId xmlns:a16="http://schemas.microsoft.com/office/drawing/2014/main" id="{E44F3BC0-AE33-AA42-A837-A79C259C0DB4}"/>
              </a:ext>
            </a:extLst>
          </p:cNvPr>
          <p:cNvSpPr>
            <a:spLocks noGrp="1"/>
          </p:cNvSpPr>
          <p:nvPr>
            <p:ph type="body" sz="quarter" idx="16"/>
          </p:nvPr>
        </p:nvSpPr>
        <p:spPr>
          <a:xfrm>
            <a:off x="6595828" y="4089513"/>
            <a:ext cx="2198275" cy="1031540"/>
          </a:xfrm>
        </p:spPr>
        <p:txBody>
          <a:bodyPr>
            <a:normAutofit/>
          </a:bodyPr>
          <a:lstStyle/>
          <a:p>
            <a:pPr algn="ctr"/>
            <a:r>
              <a:rPr lang="sv-SE" sz="2000" dirty="0" err="1"/>
              <a:t>Lese</a:t>
            </a:r>
            <a:endParaRPr lang="sv-SE" sz="2000" dirty="0"/>
          </a:p>
        </p:txBody>
      </p:sp>
      <p:sp>
        <p:nvSpPr>
          <p:cNvPr id="5" name="Platshållare för text 4">
            <a:extLst>
              <a:ext uri="{FF2B5EF4-FFF2-40B4-BE49-F238E27FC236}">
                <a16:creationId xmlns:a16="http://schemas.microsoft.com/office/drawing/2014/main" id="{52A5FCE0-43AC-FE47-A1E4-C7B03CB4C6BB}"/>
              </a:ext>
            </a:extLst>
          </p:cNvPr>
          <p:cNvSpPr>
            <a:spLocks noGrp="1"/>
          </p:cNvSpPr>
          <p:nvPr>
            <p:ph type="body" sz="quarter" idx="17"/>
          </p:nvPr>
        </p:nvSpPr>
        <p:spPr>
          <a:xfrm>
            <a:off x="349897" y="1683364"/>
            <a:ext cx="2198275" cy="1031540"/>
          </a:xfrm>
        </p:spPr>
        <p:txBody>
          <a:bodyPr>
            <a:normAutofit/>
          </a:bodyPr>
          <a:lstStyle/>
          <a:p>
            <a:pPr algn="ctr"/>
            <a:r>
              <a:rPr lang="sv-SE" sz="2000" dirty="0"/>
              <a:t>Se</a:t>
            </a:r>
          </a:p>
        </p:txBody>
      </p:sp>
      <p:sp>
        <p:nvSpPr>
          <p:cNvPr id="6" name="Platshållare för text 5">
            <a:extLst>
              <a:ext uri="{FF2B5EF4-FFF2-40B4-BE49-F238E27FC236}">
                <a16:creationId xmlns:a16="http://schemas.microsoft.com/office/drawing/2014/main" id="{E52999EE-D31C-CF44-A621-D91E7965E061}"/>
              </a:ext>
            </a:extLst>
          </p:cNvPr>
          <p:cNvSpPr>
            <a:spLocks noGrp="1"/>
          </p:cNvSpPr>
          <p:nvPr>
            <p:ph type="body" sz="quarter" idx="18"/>
          </p:nvPr>
        </p:nvSpPr>
        <p:spPr>
          <a:xfrm>
            <a:off x="3472862" y="1707654"/>
            <a:ext cx="2198275" cy="1031540"/>
          </a:xfrm>
        </p:spPr>
        <p:txBody>
          <a:bodyPr>
            <a:normAutofit/>
          </a:bodyPr>
          <a:lstStyle/>
          <a:p>
            <a:pPr algn="ctr"/>
            <a:r>
              <a:rPr lang="sv-SE" sz="2000" dirty="0" err="1"/>
              <a:t>Høre</a:t>
            </a:r>
            <a:endParaRPr lang="sv-SE" sz="2000" dirty="0"/>
          </a:p>
        </p:txBody>
      </p:sp>
      <p:sp>
        <p:nvSpPr>
          <p:cNvPr id="7" name="Platshållare för text 6">
            <a:extLst>
              <a:ext uri="{FF2B5EF4-FFF2-40B4-BE49-F238E27FC236}">
                <a16:creationId xmlns:a16="http://schemas.microsoft.com/office/drawing/2014/main" id="{074E3AB4-84BC-474C-A517-103E41C4E3BD}"/>
              </a:ext>
            </a:extLst>
          </p:cNvPr>
          <p:cNvSpPr>
            <a:spLocks noGrp="1"/>
          </p:cNvSpPr>
          <p:nvPr>
            <p:ph type="body" sz="quarter" idx="19"/>
          </p:nvPr>
        </p:nvSpPr>
        <p:spPr>
          <a:xfrm>
            <a:off x="6595828" y="1692188"/>
            <a:ext cx="2198275" cy="1031540"/>
          </a:xfrm>
        </p:spPr>
        <p:txBody>
          <a:bodyPr>
            <a:normAutofit/>
          </a:bodyPr>
          <a:lstStyle/>
          <a:p>
            <a:pPr algn="ctr"/>
            <a:r>
              <a:rPr lang="sv-SE" sz="2000" dirty="0" err="1"/>
              <a:t>Snakke</a:t>
            </a:r>
            <a:endParaRPr lang="sv-SE" sz="2000" dirty="0"/>
          </a:p>
        </p:txBody>
      </p:sp>
      <p:pic>
        <p:nvPicPr>
          <p:cNvPr id="8" name="Bildobjekt 7">
            <a:extLst>
              <a:ext uri="{FF2B5EF4-FFF2-40B4-BE49-F238E27FC236}">
                <a16:creationId xmlns:a16="http://schemas.microsoft.com/office/drawing/2014/main" id="{703CC17C-FB97-BC45-BAB4-9FE4AB8DABE7}"/>
              </a:ext>
            </a:extLst>
          </p:cNvPr>
          <p:cNvPicPr>
            <a:picLocks noChangeAspect="1"/>
          </p:cNvPicPr>
          <p:nvPr/>
        </p:nvPicPr>
        <p:blipFill>
          <a:blip r:embed="rId3"/>
          <a:stretch>
            <a:fillRect/>
          </a:stretch>
        </p:blipFill>
        <p:spPr>
          <a:xfrm>
            <a:off x="920967" y="958960"/>
            <a:ext cx="1056134" cy="497333"/>
          </a:xfrm>
          <a:prstGeom prst="rect">
            <a:avLst/>
          </a:prstGeom>
        </p:spPr>
      </p:pic>
      <p:pic>
        <p:nvPicPr>
          <p:cNvPr id="11" name="Bildobjekt 10">
            <a:extLst>
              <a:ext uri="{FF2B5EF4-FFF2-40B4-BE49-F238E27FC236}">
                <a16:creationId xmlns:a16="http://schemas.microsoft.com/office/drawing/2014/main" id="{1E6453FB-1717-9145-BE86-98148965D9C2}"/>
              </a:ext>
            </a:extLst>
          </p:cNvPr>
          <p:cNvPicPr>
            <a:picLocks noChangeAspect="1"/>
          </p:cNvPicPr>
          <p:nvPr/>
        </p:nvPicPr>
        <p:blipFill>
          <a:blip r:embed="rId4"/>
          <a:stretch>
            <a:fillRect/>
          </a:stretch>
        </p:blipFill>
        <p:spPr>
          <a:xfrm>
            <a:off x="4128039" y="759247"/>
            <a:ext cx="921729" cy="910756"/>
          </a:xfrm>
          <a:prstGeom prst="rect">
            <a:avLst/>
          </a:prstGeom>
        </p:spPr>
      </p:pic>
      <p:pic>
        <p:nvPicPr>
          <p:cNvPr id="12" name="Bildobjekt 11">
            <a:extLst>
              <a:ext uri="{FF2B5EF4-FFF2-40B4-BE49-F238E27FC236}">
                <a16:creationId xmlns:a16="http://schemas.microsoft.com/office/drawing/2014/main" id="{4D0A1CB1-32D1-4444-AD2C-7EA24E7ED103}"/>
              </a:ext>
            </a:extLst>
          </p:cNvPr>
          <p:cNvPicPr>
            <a:picLocks noChangeAspect="1"/>
          </p:cNvPicPr>
          <p:nvPr/>
        </p:nvPicPr>
        <p:blipFill>
          <a:blip r:embed="rId5"/>
          <a:stretch>
            <a:fillRect/>
          </a:stretch>
        </p:blipFill>
        <p:spPr>
          <a:xfrm>
            <a:off x="7200706" y="858338"/>
            <a:ext cx="1055484" cy="758629"/>
          </a:xfrm>
          <a:prstGeom prst="rect">
            <a:avLst/>
          </a:prstGeom>
        </p:spPr>
      </p:pic>
      <p:pic>
        <p:nvPicPr>
          <p:cNvPr id="13" name="Bildobjekt 12">
            <a:extLst>
              <a:ext uri="{FF2B5EF4-FFF2-40B4-BE49-F238E27FC236}">
                <a16:creationId xmlns:a16="http://schemas.microsoft.com/office/drawing/2014/main" id="{924488BF-E832-1E42-A002-22AD73F562FF}"/>
              </a:ext>
            </a:extLst>
          </p:cNvPr>
          <p:cNvPicPr>
            <a:picLocks noChangeAspect="1"/>
          </p:cNvPicPr>
          <p:nvPr/>
        </p:nvPicPr>
        <p:blipFill>
          <a:blip r:embed="rId6"/>
          <a:stretch>
            <a:fillRect/>
          </a:stretch>
        </p:blipFill>
        <p:spPr>
          <a:xfrm>
            <a:off x="1033480" y="3129213"/>
            <a:ext cx="665889" cy="1028039"/>
          </a:xfrm>
          <a:prstGeom prst="rect">
            <a:avLst/>
          </a:prstGeom>
        </p:spPr>
      </p:pic>
      <p:pic>
        <p:nvPicPr>
          <p:cNvPr id="14" name="Bildobjekt 13">
            <a:extLst>
              <a:ext uri="{FF2B5EF4-FFF2-40B4-BE49-F238E27FC236}">
                <a16:creationId xmlns:a16="http://schemas.microsoft.com/office/drawing/2014/main" id="{CECE3C8D-4D49-1D49-8F37-0B0EB1B8B942}"/>
              </a:ext>
            </a:extLst>
          </p:cNvPr>
          <p:cNvPicPr>
            <a:picLocks noChangeAspect="1"/>
          </p:cNvPicPr>
          <p:nvPr/>
        </p:nvPicPr>
        <p:blipFill>
          <a:blip r:embed="rId7"/>
          <a:stretch>
            <a:fillRect/>
          </a:stretch>
        </p:blipFill>
        <p:spPr>
          <a:xfrm>
            <a:off x="4111653" y="3129213"/>
            <a:ext cx="938115" cy="938115"/>
          </a:xfrm>
          <a:prstGeom prst="rect">
            <a:avLst/>
          </a:prstGeom>
        </p:spPr>
      </p:pic>
      <p:pic>
        <p:nvPicPr>
          <p:cNvPr id="15" name="Bildobjekt 14">
            <a:extLst>
              <a:ext uri="{FF2B5EF4-FFF2-40B4-BE49-F238E27FC236}">
                <a16:creationId xmlns:a16="http://schemas.microsoft.com/office/drawing/2014/main" id="{E5703125-E0A2-0942-A05A-8CE280B3ABD8}"/>
              </a:ext>
            </a:extLst>
          </p:cNvPr>
          <p:cNvPicPr>
            <a:picLocks noChangeAspect="1"/>
          </p:cNvPicPr>
          <p:nvPr/>
        </p:nvPicPr>
        <p:blipFill>
          <a:blip r:embed="rId8"/>
          <a:stretch>
            <a:fillRect/>
          </a:stretch>
        </p:blipFill>
        <p:spPr>
          <a:xfrm>
            <a:off x="7156205" y="3291830"/>
            <a:ext cx="1031540" cy="647241"/>
          </a:xfrm>
          <a:prstGeom prst="rect">
            <a:avLst/>
          </a:prstGeom>
        </p:spPr>
      </p:pic>
    </p:spTree>
    <p:extLst>
      <p:ext uri="{BB962C8B-B14F-4D97-AF65-F5344CB8AC3E}">
        <p14:creationId xmlns:p14="http://schemas.microsoft.com/office/powerpoint/2010/main" val="1399350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25F61-5EC1-584D-B888-DCDAFD3062F6}"/>
              </a:ext>
            </a:extLst>
          </p:cNvPr>
          <p:cNvSpPr>
            <a:spLocks noGrp="1"/>
          </p:cNvSpPr>
          <p:nvPr>
            <p:ph type="title"/>
          </p:nvPr>
        </p:nvSpPr>
        <p:spPr>
          <a:xfrm>
            <a:off x="0" y="411510"/>
            <a:ext cx="4945618" cy="699404"/>
          </a:xfrm>
        </p:spPr>
        <p:txBody>
          <a:bodyPr/>
          <a:lstStyle/>
          <a:p>
            <a:r>
              <a:rPr lang="sv-SE"/>
              <a:t>UX Design-teamet </a:t>
            </a:r>
          </a:p>
        </p:txBody>
      </p:sp>
      <p:pic>
        <p:nvPicPr>
          <p:cNvPr id="4" name="Bildobjekt 3">
            <a:extLst>
              <a:ext uri="{FF2B5EF4-FFF2-40B4-BE49-F238E27FC236}">
                <a16:creationId xmlns:a16="http://schemas.microsoft.com/office/drawing/2014/main" id="{C1CBDD79-7D98-364A-A1C5-620828B257FE}"/>
              </a:ext>
            </a:extLst>
          </p:cNvPr>
          <p:cNvPicPr>
            <a:picLocks noChangeAspect="1"/>
          </p:cNvPicPr>
          <p:nvPr/>
        </p:nvPicPr>
        <p:blipFill>
          <a:blip r:embed="rId3"/>
          <a:stretch>
            <a:fillRect/>
          </a:stretch>
        </p:blipFill>
        <p:spPr>
          <a:xfrm>
            <a:off x="1907310" y="1555750"/>
            <a:ext cx="2032000" cy="2032000"/>
          </a:xfrm>
          <a:prstGeom prst="ellipse">
            <a:avLst/>
          </a:prstGeom>
        </p:spPr>
      </p:pic>
      <p:pic>
        <p:nvPicPr>
          <p:cNvPr id="5" name="Bildobjekt 4">
            <a:extLst>
              <a:ext uri="{FF2B5EF4-FFF2-40B4-BE49-F238E27FC236}">
                <a16:creationId xmlns:a16="http://schemas.microsoft.com/office/drawing/2014/main" id="{93BDA329-C155-534B-B3CF-DA6D98C94010}"/>
              </a:ext>
            </a:extLst>
          </p:cNvPr>
          <p:cNvPicPr>
            <a:picLocks noChangeAspect="1"/>
          </p:cNvPicPr>
          <p:nvPr/>
        </p:nvPicPr>
        <p:blipFill>
          <a:blip r:embed="rId4"/>
          <a:stretch>
            <a:fillRect/>
          </a:stretch>
        </p:blipFill>
        <p:spPr>
          <a:xfrm>
            <a:off x="5204692" y="1555750"/>
            <a:ext cx="2032000" cy="2032000"/>
          </a:xfrm>
          <a:prstGeom prst="ellipse">
            <a:avLst/>
          </a:prstGeom>
        </p:spPr>
      </p:pic>
      <p:sp>
        <p:nvSpPr>
          <p:cNvPr id="11" name="Rektangel 10">
            <a:extLst>
              <a:ext uri="{FF2B5EF4-FFF2-40B4-BE49-F238E27FC236}">
                <a16:creationId xmlns:a16="http://schemas.microsoft.com/office/drawing/2014/main" id="{0BE3B547-1997-4F4C-9D15-0BE6510312C4}"/>
              </a:ext>
            </a:extLst>
          </p:cNvPr>
          <p:cNvSpPr/>
          <p:nvPr/>
        </p:nvSpPr>
        <p:spPr>
          <a:xfrm>
            <a:off x="2267527" y="3872658"/>
            <a:ext cx="4572000" cy="723275"/>
          </a:xfrm>
          <a:prstGeom prst="rect">
            <a:avLst/>
          </a:prstGeom>
        </p:spPr>
        <p:txBody>
          <a:bodyPr>
            <a:spAutoFit/>
          </a:bodyPr>
          <a:lstStyle/>
          <a:p>
            <a:pPr>
              <a:spcBef>
                <a:spcPts val="600"/>
              </a:spcBef>
            </a:pPr>
            <a:r>
              <a:rPr lang="sv-SE"/>
              <a:t>Linus Ersson</a:t>
            </a:r>
          </a:p>
          <a:p>
            <a:pPr>
              <a:spcBef>
                <a:spcPts val="600"/>
              </a:spcBef>
            </a:pPr>
            <a:r>
              <a:rPr lang="sv-SE"/>
              <a:t>UX Designer</a:t>
            </a:r>
          </a:p>
        </p:txBody>
      </p:sp>
      <p:sp>
        <p:nvSpPr>
          <p:cNvPr id="12" name="Rektangel 11">
            <a:extLst>
              <a:ext uri="{FF2B5EF4-FFF2-40B4-BE49-F238E27FC236}">
                <a16:creationId xmlns:a16="http://schemas.microsoft.com/office/drawing/2014/main" id="{560AF3AD-DEC2-CB4B-896D-4FE79120392E}"/>
              </a:ext>
            </a:extLst>
          </p:cNvPr>
          <p:cNvSpPr/>
          <p:nvPr/>
        </p:nvSpPr>
        <p:spPr>
          <a:xfrm>
            <a:off x="5486730" y="3872657"/>
            <a:ext cx="4572000" cy="723275"/>
          </a:xfrm>
          <a:prstGeom prst="rect">
            <a:avLst/>
          </a:prstGeom>
        </p:spPr>
        <p:txBody>
          <a:bodyPr>
            <a:spAutoFit/>
          </a:bodyPr>
          <a:lstStyle/>
          <a:p>
            <a:pPr>
              <a:spcBef>
                <a:spcPts val="600"/>
              </a:spcBef>
            </a:pPr>
            <a:r>
              <a:rPr lang="sv-SE"/>
              <a:t>Maria Ström</a:t>
            </a:r>
          </a:p>
          <a:p>
            <a:pPr>
              <a:spcBef>
                <a:spcPts val="600"/>
              </a:spcBef>
            </a:pPr>
            <a:r>
              <a:rPr lang="sv-SE"/>
              <a:t>UX Designer</a:t>
            </a:r>
          </a:p>
        </p:txBody>
      </p:sp>
    </p:spTree>
    <p:extLst>
      <p:ext uri="{BB962C8B-B14F-4D97-AF65-F5344CB8AC3E}">
        <p14:creationId xmlns:p14="http://schemas.microsoft.com/office/powerpoint/2010/main" val="2338771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090998-BF55-1F4C-BFD7-497BC087BC76}"/>
              </a:ext>
            </a:extLst>
          </p:cNvPr>
          <p:cNvSpPr>
            <a:spLocks noGrp="1"/>
          </p:cNvSpPr>
          <p:nvPr>
            <p:ph type="title"/>
          </p:nvPr>
        </p:nvSpPr>
        <p:spPr>
          <a:xfrm>
            <a:off x="0" y="411510"/>
            <a:ext cx="5582010" cy="699404"/>
          </a:xfrm>
        </p:spPr>
        <p:txBody>
          <a:bodyPr/>
          <a:lstStyle/>
          <a:p>
            <a:r>
              <a:rPr lang="sv-SE" dirty="0"/>
              <a:t>När vi själva blir äldre</a:t>
            </a:r>
          </a:p>
        </p:txBody>
      </p:sp>
      <p:sp>
        <p:nvSpPr>
          <p:cNvPr id="3" name="Platshållare för text 2">
            <a:extLst>
              <a:ext uri="{FF2B5EF4-FFF2-40B4-BE49-F238E27FC236}">
                <a16:creationId xmlns:a16="http://schemas.microsoft.com/office/drawing/2014/main" id="{6C2D9D41-FB77-6E4A-86A5-D41D27249A38}"/>
              </a:ext>
            </a:extLst>
          </p:cNvPr>
          <p:cNvSpPr>
            <a:spLocks noGrp="1"/>
          </p:cNvSpPr>
          <p:nvPr>
            <p:ph type="body" sz="quarter" idx="13"/>
          </p:nvPr>
        </p:nvSpPr>
        <p:spPr>
          <a:xfrm>
            <a:off x="1263447" y="1794975"/>
            <a:ext cx="6912768" cy="3348525"/>
          </a:xfrm>
        </p:spPr>
        <p:txBody>
          <a:bodyPr>
            <a:normAutofit/>
          </a:bodyPr>
          <a:lstStyle/>
          <a:p>
            <a:pPr>
              <a:spcBef>
                <a:spcPts val="1776"/>
              </a:spcBef>
            </a:pPr>
            <a:r>
              <a:rPr lang="en" dirty="0"/>
              <a:t>Se</a:t>
            </a:r>
          </a:p>
          <a:p>
            <a:r>
              <a:rPr lang="en" dirty="0" err="1"/>
              <a:t>Höra</a:t>
            </a:r>
            <a:endParaRPr lang="en" dirty="0"/>
          </a:p>
          <a:p>
            <a:r>
              <a:rPr lang="sv-SE" dirty="0"/>
              <a:t>Motorik</a:t>
            </a:r>
            <a:endParaRPr lang="en" dirty="0"/>
          </a:p>
          <a:p>
            <a:r>
              <a:rPr lang="en" dirty="0" err="1"/>
              <a:t>Minnet</a:t>
            </a:r>
            <a:endParaRPr lang="en" dirty="0"/>
          </a:p>
          <a:p>
            <a:r>
              <a:rPr lang="en" dirty="0" err="1"/>
              <a:t>Kognitionen</a:t>
            </a:r>
            <a:endParaRPr lang="sv-SE" dirty="0"/>
          </a:p>
        </p:txBody>
      </p:sp>
    </p:spTree>
    <p:extLst>
      <p:ext uri="{BB962C8B-B14F-4D97-AF65-F5344CB8AC3E}">
        <p14:creationId xmlns:p14="http://schemas.microsoft.com/office/powerpoint/2010/main" val="93890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p:cNvSpPr>
            <a:spLocks noGrp="1"/>
          </p:cNvSpPr>
          <p:nvPr>
            <p:ph type="body" sz="quarter" idx="18"/>
          </p:nvPr>
        </p:nvSpPr>
        <p:spPr>
          <a:xfrm>
            <a:off x="409531" y="1874810"/>
            <a:ext cx="2382245" cy="723819"/>
          </a:xfrm>
        </p:spPr>
        <p:txBody>
          <a:bodyPr/>
          <a:lstStyle/>
          <a:p>
            <a:r>
              <a:rPr lang="nb-NO" dirty="0"/>
              <a:t>Mobilbrukere</a:t>
            </a:r>
            <a:endParaRPr lang="sv-SE" dirty="0"/>
          </a:p>
        </p:txBody>
      </p:sp>
      <p:sp>
        <p:nvSpPr>
          <p:cNvPr id="6" name="Platshållare för text 5"/>
          <p:cNvSpPr>
            <a:spLocks noGrp="1"/>
          </p:cNvSpPr>
          <p:nvPr>
            <p:ph type="body" sz="quarter" idx="19"/>
          </p:nvPr>
        </p:nvSpPr>
        <p:spPr>
          <a:xfrm>
            <a:off x="4339647" y="1125152"/>
            <a:ext cx="3456384" cy="723819"/>
          </a:xfrm>
        </p:spPr>
        <p:txBody>
          <a:bodyPr/>
          <a:lstStyle/>
          <a:p>
            <a:r>
              <a:rPr lang="nb-NO" dirty="0"/>
              <a:t>Midlertidige skader</a:t>
            </a:r>
          </a:p>
        </p:txBody>
      </p:sp>
      <p:sp>
        <p:nvSpPr>
          <p:cNvPr id="7" name="Platshållare för text 6"/>
          <p:cNvSpPr>
            <a:spLocks noGrp="1"/>
          </p:cNvSpPr>
          <p:nvPr>
            <p:ph type="body" sz="quarter" idx="20"/>
          </p:nvPr>
        </p:nvSpPr>
        <p:spPr>
          <a:xfrm>
            <a:off x="3729823" y="126008"/>
            <a:ext cx="1160189" cy="723819"/>
          </a:xfrm>
        </p:spPr>
        <p:txBody>
          <a:bodyPr/>
          <a:lstStyle/>
          <a:p>
            <a:r>
              <a:rPr lang="sv-SE" dirty="0" err="1"/>
              <a:t>Eldre</a:t>
            </a:r>
            <a:endParaRPr lang="sv-SE" dirty="0"/>
          </a:p>
        </p:txBody>
      </p:sp>
      <p:sp>
        <p:nvSpPr>
          <p:cNvPr id="8" name="Platshållare för text 7"/>
          <p:cNvSpPr>
            <a:spLocks noGrp="1"/>
          </p:cNvSpPr>
          <p:nvPr>
            <p:ph type="body" sz="quarter" idx="21"/>
          </p:nvPr>
        </p:nvSpPr>
        <p:spPr>
          <a:xfrm>
            <a:off x="1402378" y="879897"/>
            <a:ext cx="2521550" cy="723819"/>
          </a:xfrm>
        </p:spPr>
        <p:txBody>
          <a:bodyPr/>
          <a:lstStyle/>
          <a:p>
            <a:r>
              <a:rPr lang="nb-NO" dirty="0"/>
              <a:t>Teknikkuvante</a:t>
            </a:r>
            <a:endParaRPr lang="sv-SE" dirty="0"/>
          </a:p>
        </p:txBody>
      </p:sp>
      <p:sp>
        <p:nvSpPr>
          <p:cNvPr id="9" name="Platshållare för text 2"/>
          <p:cNvSpPr txBox="1">
            <a:spLocks/>
          </p:cNvSpPr>
          <p:nvPr/>
        </p:nvSpPr>
        <p:spPr bwMode="auto">
          <a:xfrm>
            <a:off x="2915816" y="2157891"/>
            <a:ext cx="5656316" cy="713863"/>
          </a:xfrm>
          <a:prstGeom prst="roundRect">
            <a:avLst>
              <a:gd name="adj" fmla="val 48316"/>
            </a:avLst>
          </a:prstGeom>
          <a:solidFill>
            <a:schemeClr val="accent4">
              <a:alpha val="71000"/>
            </a:schemeClr>
          </a:solidFill>
          <a:ln>
            <a:noFill/>
          </a:ln>
          <a:extLst>
            <a:ext uri="{FAA26D3D-D897-4be2-8F04-BA451C77F1D7}">
              <ma14:placeholderFlag xmlns="" xmlns:ma14="http://schemas.microsoft.com/office/mac/drawingml/2011/main" val="1"/>
            </a:ext>
            <a:ext uri="{91240B29-F687-4f45-9708-019B960494DF}">
              <a14:hiddenLine xmlns="" xmlns:a14="http://schemas.microsoft.com/office/drawing/2010/main" w="9525">
                <a:solidFill>
                  <a:srgbClr val="000000"/>
                </a:solidFill>
                <a:miter lim="800000"/>
                <a:headEnd/>
                <a:tailEnd/>
              </a14:hiddenLine>
            </a:ext>
          </a:extLst>
        </p:spPr>
        <p:txBody>
          <a:bodyPr vert="horz" wrap="none" lIns="108000" tIns="72000" rIns="108000" bIns="72000" numCol="1" rtlCol="0" anchor="ctr" anchorCtr="0" compatLnSpc="1">
            <a:prstTxWarp prst="textNoShape">
              <a:avLst/>
            </a:prstTxWarp>
            <a:normAutofit fontScale="92500" lnSpcReduction="10000"/>
          </a:bodyPr>
          <a:lstStyle>
            <a:lvl1pPr marL="0" indent="0" algn="ctr" rtl="0" eaLnBrk="0" fontAlgn="base" hangingPunct="0">
              <a:spcBef>
                <a:spcPct val="20000"/>
              </a:spcBef>
              <a:spcAft>
                <a:spcPct val="0"/>
              </a:spcAft>
              <a:buFont typeface="Arial" charset="0"/>
              <a:buNone/>
              <a:defRPr lang="en-US" sz="2400" kern="1200" dirty="0" smtClean="0">
                <a:solidFill>
                  <a:schemeClr val="tx1"/>
                </a:solidFill>
                <a:latin typeface="Century Gothic" panose="020B0502020202020204" pitchFamily="34" charset="0"/>
                <a:ea typeface="ＭＳ Ｐゴシック" charset="0"/>
                <a:cs typeface="ＭＳ Ｐゴシック" charset="0"/>
              </a:defRPr>
            </a:lvl1pPr>
            <a:lvl2pPr marL="457200" algn="l" rtl="0" eaLnBrk="0" fontAlgn="base" hangingPunct="0">
              <a:spcBef>
                <a:spcPct val="20000"/>
              </a:spcBef>
              <a:spcAft>
                <a:spcPct val="0"/>
              </a:spcAft>
              <a:buFont typeface="Arial" charset="0"/>
              <a:defRPr sz="2800" kern="1200">
                <a:solidFill>
                  <a:schemeClr val="tx1"/>
                </a:solidFill>
                <a:latin typeface="Century Gothic" panose="020B0502020202020204" pitchFamily="34" charset="0"/>
                <a:ea typeface="ＭＳ Ｐゴシック" charset="0"/>
                <a:cs typeface="+mn-cs"/>
              </a:defRPr>
            </a:lvl2pPr>
            <a:lvl3pPr marL="914400" algn="l" rtl="0" eaLnBrk="0" fontAlgn="base" hangingPunct="0">
              <a:spcBef>
                <a:spcPct val="20000"/>
              </a:spcBef>
              <a:spcAft>
                <a:spcPct val="0"/>
              </a:spcAft>
              <a:buFont typeface="Arial" charset="0"/>
              <a:defRPr sz="2400" kern="1200">
                <a:solidFill>
                  <a:schemeClr val="tx1"/>
                </a:solidFill>
                <a:latin typeface="Century Gothic" panose="020B0502020202020204" pitchFamily="34" charset="0"/>
                <a:ea typeface="ＭＳ Ｐゴシック" charset="0"/>
                <a:cs typeface="+mn-cs"/>
              </a:defRPr>
            </a:lvl3pPr>
            <a:lvl4pPr marL="1371600" algn="l" rtl="0" eaLnBrk="0" fontAlgn="base" hangingPunct="0">
              <a:spcBef>
                <a:spcPct val="20000"/>
              </a:spcBef>
              <a:spcAft>
                <a:spcPct val="0"/>
              </a:spcAft>
              <a:buFont typeface="Arial" charset="0"/>
              <a:defRPr sz="2000" kern="1200">
                <a:solidFill>
                  <a:schemeClr val="tx1"/>
                </a:solidFill>
                <a:latin typeface="Century Gothic" panose="020B0502020202020204" pitchFamily="34" charset="0"/>
                <a:ea typeface="ＭＳ Ｐゴシック" charset="0"/>
                <a:cs typeface="+mn-cs"/>
              </a:defRPr>
            </a:lvl4pPr>
            <a:lvl5pPr marL="1828800" algn="l" rtl="0" eaLnBrk="0" fontAlgn="base" hangingPunct="0">
              <a:spcBef>
                <a:spcPct val="20000"/>
              </a:spcBef>
              <a:spcAft>
                <a:spcPct val="0"/>
              </a:spcAft>
              <a:buFont typeface="Arial" charset="0"/>
              <a:defRPr sz="2000" kern="1200">
                <a:solidFill>
                  <a:schemeClr val="tx1"/>
                </a:solidFill>
                <a:latin typeface="Century Gothic" panose="020B0502020202020204" pitchFamily="34" charset="0"/>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b-NO" sz="2800" dirty="0"/>
              <a:t>Situasjonsbetingede problemer </a:t>
            </a:r>
          </a:p>
        </p:txBody>
      </p:sp>
      <p:sp>
        <p:nvSpPr>
          <p:cNvPr id="11" name="Platshållare för text 4"/>
          <p:cNvSpPr txBox="1">
            <a:spLocks/>
          </p:cNvSpPr>
          <p:nvPr/>
        </p:nvSpPr>
        <p:spPr bwMode="auto">
          <a:xfrm>
            <a:off x="2012875" y="4063910"/>
            <a:ext cx="5371442" cy="723819"/>
          </a:xfrm>
          <a:prstGeom prst="roundRect">
            <a:avLst>
              <a:gd name="adj" fmla="val 50000"/>
            </a:avLst>
          </a:prstGeom>
          <a:solidFill>
            <a:schemeClr val="accent2">
              <a:alpha val="71000"/>
            </a:schemeClr>
          </a:solidFill>
          <a:ln>
            <a:noFill/>
          </a:ln>
          <a:extLst>
            <a:ext uri="{FAA26D3D-D897-4be2-8F04-BA451C77F1D7}">
              <ma14:placeholderFlag xmlns="" xmlns:ma14="http://schemas.microsoft.com/office/mac/drawingml/2011/main" val="1"/>
            </a:ext>
            <a:ext uri="{91240B29-F687-4f45-9708-019B960494DF}">
              <a14:hiddenLine xmlns="" xmlns:a14="http://schemas.microsoft.com/office/drawing/2010/main" w="9525">
                <a:solidFill>
                  <a:srgbClr val="000000"/>
                </a:solidFill>
                <a:miter lim="800000"/>
                <a:headEnd/>
                <a:tailEnd/>
              </a14:hiddenLine>
            </a:ext>
          </a:extLst>
        </p:spPr>
        <p:txBody>
          <a:bodyPr vert="horz" wrap="none" lIns="108000" tIns="72000" rIns="108000" bIns="72000" numCol="1" rtlCol="0" anchor="ctr" anchorCtr="0" compatLnSpc="1">
            <a:prstTxWarp prst="textNoShape">
              <a:avLst/>
            </a:prstTxWarp>
            <a:spAutoFit/>
          </a:bodyPr>
          <a:lstStyle>
            <a:lvl1pPr marL="0" indent="0" algn="l" rtl="0" eaLnBrk="0" fontAlgn="base" hangingPunct="0">
              <a:spcBef>
                <a:spcPct val="20000"/>
              </a:spcBef>
              <a:spcAft>
                <a:spcPct val="0"/>
              </a:spcAft>
              <a:buFont typeface="Arial" charset="0"/>
              <a:buNone/>
              <a:defRPr lang="en-US" sz="2400" kern="1200" dirty="0" smtClean="0">
                <a:solidFill>
                  <a:schemeClr val="tx1"/>
                </a:solidFill>
                <a:latin typeface="Century Gothic" panose="020B0502020202020204" pitchFamily="34" charset="0"/>
                <a:ea typeface="ＭＳ Ｐゴシック" charset="0"/>
                <a:cs typeface="ＭＳ Ｐゴシック" charset="0"/>
              </a:defRPr>
            </a:lvl1pPr>
            <a:lvl2pPr marL="457200" algn="l" rtl="0" eaLnBrk="0" fontAlgn="base" hangingPunct="0">
              <a:spcBef>
                <a:spcPct val="20000"/>
              </a:spcBef>
              <a:spcAft>
                <a:spcPct val="0"/>
              </a:spcAft>
              <a:buFont typeface="Arial" charset="0"/>
              <a:defRPr sz="2800" kern="1200">
                <a:solidFill>
                  <a:schemeClr val="tx1"/>
                </a:solidFill>
                <a:latin typeface="Century Gothic" panose="020B0502020202020204" pitchFamily="34" charset="0"/>
                <a:ea typeface="ＭＳ Ｐゴシック" charset="0"/>
                <a:cs typeface="+mn-cs"/>
              </a:defRPr>
            </a:lvl2pPr>
            <a:lvl3pPr marL="914400" algn="l" rtl="0" eaLnBrk="0" fontAlgn="base" hangingPunct="0">
              <a:spcBef>
                <a:spcPct val="20000"/>
              </a:spcBef>
              <a:spcAft>
                <a:spcPct val="0"/>
              </a:spcAft>
              <a:buFont typeface="Arial" charset="0"/>
              <a:defRPr sz="2400" kern="1200">
                <a:solidFill>
                  <a:schemeClr val="tx1"/>
                </a:solidFill>
                <a:latin typeface="Century Gothic" panose="020B0502020202020204" pitchFamily="34" charset="0"/>
                <a:ea typeface="ＭＳ Ｐゴシック" charset="0"/>
                <a:cs typeface="+mn-cs"/>
              </a:defRPr>
            </a:lvl3pPr>
            <a:lvl4pPr marL="1371600" algn="l" rtl="0" eaLnBrk="0" fontAlgn="base" hangingPunct="0">
              <a:spcBef>
                <a:spcPct val="20000"/>
              </a:spcBef>
              <a:spcAft>
                <a:spcPct val="0"/>
              </a:spcAft>
              <a:buFont typeface="Arial" charset="0"/>
              <a:defRPr sz="2000" kern="1200">
                <a:solidFill>
                  <a:schemeClr val="tx1"/>
                </a:solidFill>
                <a:latin typeface="Century Gothic" panose="020B0502020202020204" pitchFamily="34" charset="0"/>
                <a:ea typeface="ＭＳ Ｐゴシック" charset="0"/>
                <a:cs typeface="+mn-cs"/>
              </a:defRPr>
            </a:lvl4pPr>
            <a:lvl5pPr marL="1828800" algn="l" rtl="0" eaLnBrk="0" fontAlgn="base" hangingPunct="0">
              <a:spcBef>
                <a:spcPct val="20000"/>
              </a:spcBef>
              <a:spcAft>
                <a:spcPct val="0"/>
              </a:spcAft>
              <a:buFont typeface="Arial" charset="0"/>
              <a:defRPr sz="2000" kern="1200">
                <a:solidFill>
                  <a:schemeClr val="tx1"/>
                </a:solidFill>
                <a:latin typeface="Century Gothic" panose="020B0502020202020204" pitchFamily="34" charset="0"/>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dirty="0" err="1"/>
              <a:t>diagnostisert</a:t>
            </a:r>
            <a:r>
              <a:rPr lang="sv-SE" dirty="0"/>
              <a:t> </a:t>
            </a:r>
            <a:r>
              <a:rPr lang="nb-NO" dirty="0"/>
              <a:t>funksjonsnedsetting </a:t>
            </a:r>
            <a:endParaRPr lang="sv-SE" dirty="0"/>
          </a:p>
        </p:txBody>
      </p:sp>
      <p:sp>
        <p:nvSpPr>
          <p:cNvPr id="12" name="Platshållare för text 2">
            <a:extLst>
              <a:ext uri="{FF2B5EF4-FFF2-40B4-BE49-F238E27FC236}">
                <a16:creationId xmlns:a16="http://schemas.microsoft.com/office/drawing/2014/main" id="{A3475492-F05A-EE4C-A57F-13C90D3BE797}"/>
              </a:ext>
            </a:extLst>
          </p:cNvPr>
          <p:cNvSpPr txBox="1">
            <a:spLocks/>
          </p:cNvSpPr>
          <p:nvPr/>
        </p:nvSpPr>
        <p:spPr bwMode="auto">
          <a:xfrm>
            <a:off x="717235" y="3068997"/>
            <a:ext cx="4149081" cy="713863"/>
          </a:xfrm>
          <a:prstGeom prst="roundRect">
            <a:avLst>
              <a:gd name="adj" fmla="val 48316"/>
            </a:avLst>
          </a:prstGeom>
          <a:solidFill>
            <a:schemeClr val="accent4">
              <a:alpha val="71000"/>
            </a:schemeClr>
          </a:solidFill>
          <a:ln>
            <a:noFill/>
          </a:ln>
          <a:extLst>
            <a:ext uri="{FAA26D3D-D897-4be2-8F04-BA451C77F1D7}">
              <ma14:placeholderFlag xmlns="" xmlns:ma14="http://schemas.microsoft.com/office/mac/drawingml/2011/main" val="1"/>
            </a:ext>
            <a:ext uri="{91240B29-F687-4f45-9708-019B960494DF}">
              <a14:hiddenLine xmlns="" xmlns:a14="http://schemas.microsoft.com/office/drawing/2010/main" w="9525">
                <a:solidFill>
                  <a:srgbClr val="000000"/>
                </a:solidFill>
                <a:miter lim="800000"/>
                <a:headEnd/>
                <a:tailEnd/>
              </a14:hiddenLine>
            </a:ext>
          </a:extLst>
        </p:spPr>
        <p:txBody>
          <a:bodyPr vert="horz" wrap="none" lIns="108000" tIns="72000" rIns="108000" bIns="72000" numCol="1" rtlCol="0" anchor="ctr" anchorCtr="0" compatLnSpc="1">
            <a:prstTxWarp prst="textNoShape">
              <a:avLst/>
            </a:prstTxWarp>
            <a:normAutofit fontScale="92500" lnSpcReduction="10000"/>
          </a:bodyPr>
          <a:lstStyle>
            <a:lvl1pPr marL="0" indent="0" algn="ctr" rtl="0" eaLnBrk="0" fontAlgn="base" hangingPunct="0">
              <a:spcBef>
                <a:spcPct val="20000"/>
              </a:spcBef>
              <a:spcAft>
                <a:spcPct val="0"/>
              </a:spcAft>
              <a:buFont typeface="Arial" charset="0"/>
              <a:buNone/>
              <a:defRPr lang="en-US" sz="2400" kern="1200" dirty="0" smtClean="0">
                <a:solidFill>
                  <a:schemeClr val="tx1"/>
                </a:solidFill>
                <a:latin typeface="Century Gothic" panose="020B0502020202020204" pitchFamily="34" charset="0"/>
                <a:ea typeface="ＭＳ Ｐゴシック" charset="0"/>
                <a:cs typeface="ＭＳ Ｐゴシック" charset="0"/>
              </a:defRPr>
            </a:lvl1pPr>
            <a:lvl2pPr marL="457200" algn="l" rtl="0" eaLnBrk="0" fontAlgn="base" hangingPunct="0">
              <a:spcBef>
                <a:spcPct val="20000"/>
              </a:spcBef>
              <a:spcAft>
                <a:spcPct val="0"/>
              </a:spcAft>
              <a:buFont typeface="Arial" charset="0"/>
              <a:defRPr sz="2800" kern="1200">
                <a:solidFill>
                  <a:schemeClr val="tx1"/>
                </a:solidFill>
                <a:latin typeface="Century Gothic" panose="020B0502020202020204" pitchFamily="34" charset="0"/>
                <a:ea typeface="ＭＳ Ｐゴシック" charset="0"/>
                <a:cs typeface="+mn-cs"/>
              </a:defRPr>
            </a:lvl2pPr>
            <a:lvl3pPr marL="914400" algn="l" rtl="0" eaLnBrk="0" fontAlgn="base" hangingPunct="0">
              <a:spcBef>
                <a:spcPct val="20000"/>
              </a:spcBef>
              <a:spcAft>
                <a:spcPct val="0"/>
              </a:spcAft>
              <a:buFont typeface="Arial" charset="0"/>
              <a:defRPr sz="2400" kern="1200">
                <a:solidFill>
                  <a:schemeClr val="tx1"/>
                </a:solidFill>
                <a:latin typeface="Century Gothic" panose="020B0502020202020204" pitchFamily="34" charset="0"/>
                <a:ea typeface="ＭＳ Ｐゴシック" charset="0"/>
                <a:cs typeface="+mn-cs"/>
              </a:defRPr>
            </a:lvl3pPr>
            <a:lvl4pPr marL="1371600" algn="l" rtl="0" eaLnBrk="0" fontAlgn="base" hangingPunct="0">
              <a:spcBef>
                <a:spcPct val="20000"/>
              </a:spcBef>
              <a:spcAft>
                <a:spcPct val="0"/>
              </a:spcAft>
              <a:buFont typeface="Arial" charset="0"/>
              <a:defRPr sz="2000" kern="1200">
                <a:solidFill>
                  <a:schemeClr val="tx1"/>
                </a:solidFill>
                <a:latin typeface="Century Gothic" panose="020B0502020202020204" pitchFamily="34" charset="0"/>
                <a:ea typeface="ＭＳ Ｐゴシック" charset="0"/>
                <a:cs typeface="+mn-cs"/>
              </a:defRPr>
            </a:lvl4pPr>
            <a:lvl5pPr marL="1828800" algn="l" rtl="0" eaLnBrk="0" fontAlgn="base" hangingPunct="0">
              <a:spcBef>
                <a:spcPct val="20000"/>
              </a:spcBef>
              <a:spcAft>
                <a:spcPct val="0"/>
              </a:spcAft>
              <a:buFont typeface="Arial" charset="0"/>
              <a:defRPr sz="2000" kern="1200">
                <a:solidFill>
                  <a:schemeClr val="tx1"/>
                </a:solidFill>
                <a:latin typeface="Century Gothic" panose="020B0502020202020204" pitchFamily="34" charset="0"/>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b-NO" sz="2800" dirty="0"/>
              <a:t>Norsk som andrespråk</a:t>
            </a:r>
          </a:p>
        </p:txBody>
      </p:sp>
      <p:sp>
        <p:nvSpPr>
          <p:cNvPr id="13" name="Platshållare för text 7">
            <a:extLst>
              <a:ext uri="{FF2B5EF4-FFF2-40B4-BE49-F238E27FC236}">
                <a16:creationId xmlns:a16="http://schemas.microsoft.com/office/drawing/2014/main" id="{43ABD0B8-8F84-5341-9E91-8B0C3D18B815}"/>
              </a:ext>
            </a:extLst>
          </p:cNvPr>
          <p:cNvSpPr txBox="1">
            <a:spLocks/>
          </p:cNvSpPr>
          <p:nvPr/>
        </p:nvSpPr>
        <p:spPr>
          <a:xfrm>
            <a:off x="5162371" y="3199566"/>
            <a:ext cx="2165599" cy="723819"/>
          </a:xfrm>
          <a:prstGeom prst="roundRect">
            <a:avLst>
              <a:gd name="adj" fmla="val 50000"/>
            </a:avLst>
          </a:prstGeom>
          <a:solidFill>
            <a:schemeClr val="accent1">
              <a:alpha val="71000"/>
            </a:schemeClr>
          </a:solidFill>
        </p:spPr>
        <p:txBody>
          <a:bodyPr vert="horz" wrap="none" lIns="108000" tIns="72000" rIns="108000" bIns="72000" rtlCol="0" anchor="ctr" anchorCtr="0">
            <a:spAutoFit/>
          </a:bodyPr>
          <a:lstStyle>
            <a:lvl1pPr marL="0" indent="0" algn="l" defTabSz="914400" rtl="0" eaLnBrk="1" latinLnBrk="0" hangingPunct="1">
              <a:spcBef>
                <a:spcPts val="576"/>
              </a:spcBef>
              <a:spcAft>
                <a:spcPts val="0"/>
              </a:spcAft>
              <a:buFont typeface="Arial" panose="020B0604020202020204" pitchFamily="34" charset="0"/>
              <a:buNone/>
              <a:defRPr lang="en-US" sz="2400" kern="1200" dirty="0" smtClean="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b-NO" dirty="0"/>
              <a:t>Yrkesskader</a:t>
            </a:r>
            <a:endParaRPr lang="sv-SE" dirty="0"/>
          </a:p>
        </p:txBody>
      </p:sp>
    </p:spTree>
    <p:extLst>
      <p:ext uri="{BB962C8B-B14F-4D97-AF65-F5344CB8AC3E}">
        <p14:creationId xmlns:p14="http://schemas.microsoft.com/office/powerpoint/2010/main" val="363339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bg/>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bg/>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bg/>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bg/>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build="p" animBg="1"/>
      <p:bldP spid="8" grpId="0" build="p" animBg="1"/>
      <p:bldP spid="9" grpId="0" animBg="1"/>
      <p:bldP spid="11" grpId="0" animBg="1"/>
      <p:bldP spid="12" grpId="0" animBg="1"/>
      <p:bldP spid="1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3C9E93-5B43-DB4B-98B5-571B1E42E9B8}"/>
              </a:ext>
            </a:extLst>
          </p:cNvPr>
          <p:cNvSpPr>
            <a:spLocks noGrp="1"/>
          </p:cNvSpPr>
          <p:nvPr>
            <p:ph type="title"/>
          </p:nvPr>
        </p:nvSpPr>
        <p:spPr>
          <a:xfrm>
            <a:off x="357238" y="490686"/>
            <a:ext cx="3600400" cy="699404"/>
          </a:xfrm>
        </p:spPr>
        <p:txBody>
          <a:bodyPr/>
          <a:lstStyle/>
          <a:p>
            <a:r>
              <a:rPr lang="sv-SE" dirty="0">
                <a:solidFill>
                  <a:schemeClr val="bg1"/>
                </a:solidFill>
              </a:rPr>
              <a:t>Hur många?</a:t>
            </a:r>
          </a:p>
        </p:txBody>
      </p:sp>
      <p:sp>
        <p:nvSpPr>
          <p:cNvPr id="3" name="Platshållare för text 2">
            <a:extLst>
              <a:ext uri="{FF2B5EF4-FFF2-40B4-BE49-F238E27FC236}">
                <a16:creationId xmlns:a16="http://schemas.microsoft.com/office/drawing/2014/main" id="{6C765EDD-1D32-9740-BCBB-2AD00BC59C79}"/>
              </a:ext>
            </a:extLst>
          </p:cNvPr>
          <p:cNvSpPr>
            <a:spLocks noGrp="1"/>
          </p:cNvSpPr>
          <p:nvPr>
            <p:ph type="body" sz="quarter" idx="13"/>
          </p:nvPr>
        </p:nvSpPr>
        <p:spPr>
          <a:xfrm>
            <a:off x="419513" y="1526833"/>
            <a:ext cx="8410162" cy="3075974"/>
          </a:xfrm>
        </p:spPr>
        <p:txBody>
          <a:bodyPr>
            <a:normAutofit/>
          </a:bodyPr>
          <a:lstStyle/>
          <a:p>
            <a:r>
              <a:rPr lang="sv-SE" dirty="0"/>
              <a:t>Vi vet inte exakt</a:t>
            </a:r>
          </a:p>
          <a:p>
            <a:r>
              <a:rPr lang="sv-SE" dirty="0"/>
              <a:t>Uppskattningar baserade på  urvalsundersökningar och mottagare av stöd, hjälpmedel</a:t>
            </a:r>
          </a:p>
          <a:p>
            <a:r>
              <a:rPr lang="sv-SE" b="1" dirty="0"/>
              <a:t>Drygt 16% </a:t>
            </a:r>
            <a:r>
              <a:rPr lang="sv-SE" dirty="0"/>
              <a:t>(16 – 64 år) </a:t>
            </a:r>
            <a:br>
              <a:rPr lang="sv-SE" dirty="0"/>
            </a:br>
            <a:r>
              <a:rPr lang="sv-SE" dirty="0"/>
              <a:t>har en </a:t>
            </a:r>
            <a:r>
              <a:rPr lang="sv-SE" dirty="0" err="1"/>
              <a:t>diagnostisert</a:t>
            </a:r>
            <a:r>
              <a:rPr lang="sv-SE" dirty="0"/>
              <a:t> funktionsnedsättning </a:t>
            </a:r>
            <a:r>
              <a:rPr lang="sv-SE" sz="1800" dirty="0"/>
              <a:t>(</a:t>
            </a:r>
            <a:r>
              <a:rPr lang="sv-SE" sz="1800" dirty="0">
                <a:hlinkClick r:id="rId3"/>
              </a:rPr>
              <a:t>källa: SCB</a:t>
            </a:r>
            <a:r>
              <a:rPr lang="sv-SE" sz="1800" dirty="0"/>
              <a:t>)</a:t>
            </a:r>
            <a:endParaRPr lang="sv-SE" dirty="0"/>
          </a:p>
        </p:txBody>
      </p:sp>
    </p:spTree>
    <p:extLst>
      <p:ext uri="{BB962C8B-B14F-4D97-AF65-F5344CB8AC3E}">
        <p14:creationId xmlns:p14="http://schemas.microsoft.com/office/powerpoint/2010/main" val="322792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090998-BF55-1F4C-BFD7-497BC087BC76}"/>
              </a:ext>
            </a:extLst>
          </p:cNvPr>
          <p:cNvSpPr>
            <a:spLocks noGrp="1"/>
          </p:cNvSpPr>
          <p:nvPr>
            <p:ph type="title"/>
          </p:nvPr>
        </p:nvSpPr>
        <p:spPr>
          <a:xfrm>
            <a:off x="0" y="411510"/>
            <a:ext cx="8286276" cy="699404"/>
          </a:xfrm>
        </p:spPr>
        <p:txBody>
          <a:bodyPr/>
          <a:lstStyle/>
          <a:p>
            <a:r>
              <a:rPr lang="sv-SE" dirty="0"/>
              <a:t>Några ungefärliga siffror (Sverige)</a:t>
            </a:r>
          </a:p>
        </p:txBody>
      </p:sp>
      <p:sp>
        <p:nvSpPr>
          <p:cNvPr id="3" name="Platshållare för text 2">
            <a:extLst>
              <a:ext uri="{FF2B5EF4-FFF2-40B4-BE49-F238E27FC236}">
                <a16:creationId xmlns:a16="http://schemas.microsoft.com/office/drawing/2014/main" id="{6C2D9D41-FB77-6E4A-86A5-D41D27249A38}"/>
              </a:ext>
            </a:extLst>
          </p:cNvPr>
          <p:cNvSpPr>
            <a:spLocks noGrp="1"/>
          </p:cNvSpPr>
          <p:nvPr>
            <p:ph type="body" sz="quarter" idx="13"/>
          </p:nvPr>
        </p:nvSpPr>
        <p:spPr>
          <a:xfrm>
            <a:off x="467544" y="1311456"/>
            <a:ext cx="6912768" cy="3348525"/>
          </a:xfrm>
        </p:spPr>
        <p:txBody>
          <a:bodyPr>
            <a:normAutofit fontScale="85000" lnSpcReduction="20000"/>
          </a:bodyPr>
          <a:lstStyle/>
          <a:p>
            <a:r>
              <a:rPr lang="sv-SE" dirty="0"/>
              <a:t>515 000 personer har en rörelsenedsättning</a:t>
            </a:r>
          </a:p>
          <a:p>
            <a:r>
              <a:rPr lang="sv-SE" dirty="0"/>
              <a:t>Det finns många reumatiker, men många får aldrig någon diagnos</a:t>
            </a:r>
          </a:p>
          <a:p>
            <a:r>
              <a:rPr lang="sv-SE" dirty="0"/>
              <a:t>1,5 miljon har uppgett att de lider av psykisk ohälsa</a:t>
            </a:r>
          </a:p>
          <a:p>
            <a:r>
              <a:rPr lang="sv-SE" dirty="0"/>
              <a:t>600 000 beräknas ha dyslexi</a:t>
            </a:r>
          </a:p>
          <a:p>
            <a:r>
              <a:rPr lang="sv-SE" dirty="0"/>
              <a:t>500 000 barn och 250 000 vuxna beräknas ha ADHD</a:t>
            </a:r>
          </a:p>
          <a:p>
            <a:r>
              <a:rPr lang="sv-SE" dirty="0"/>
              <a:t>120 000 räknas ha en synnedsättning</a:t>
            </a:r>
          </a:p>
          <a:p>
            <a:r>
              <a:rPr lang="sv-SE" dirty="0"/>
              <a:t>50 000 personer har diagnosen utvecklingsstörning</a:t>
            </a:r>
          </a:p>
          <a:p>
            <a:r>
              <a:rPr lang="sv-SE" dirty="0"/>
              <a:t>30 000 är gravt synskadade</a:t>
            </a:r>
          </a:p>
          <a:p>
            <a:r>
              <a:rPr lang="sv-SE" dirty="0"/>
              <a:t>30 000 är döva eller gravt hörselskadade</a:t>
            </a:r>
          </a:p>
          <a:p>
            <a:endParaRPr lang="sv-SE" dirty="0"/>
          </a:p>
        </p:txBody>
      </p:sp>
      <p:sp>
        <p:nvSpPr>
          <p:cNvPr id="5" name="textruta 4">
            <a:extLst>
              <a:ext uri="{FF2B5EF4-FFF2-40B4-BE49-F238E27FC236}">
                <a16:creationId xmlns:a16="http://schemas.microsoft.com/office/drawing/2014/main" id="{7EFA6DD0-8C00-544D-9817-8C9926CC71A7}"/>
              </a:ext>
            </a:extLst>
          </p:cNvPr>
          <p:cNvSpPr txBox="1"/>
          <p:nvPr/>
        </p:nvSpPr>
        <p:spPr>
          <a:xfrm>
            <a:off x="272822" y="4691518"/>
            <a:ext cx="3850734" cy="369332"/>
          </a:xfrm>
          <a:prstGeom prst="rect">
            <a:avLst/>
          </a:prstGeom>
          <a:noFill/>
        </p:spPr>
        <p:txBody>
          <a:bodyPr wrap="none" rtlCol="0">
            <a:spAutoFit/>
          </a:bodyPr>
          <a:lstStyle/>
          <a:p>
            <a:r>
              <a:rPr lang="sv-SE" dirty="0"/>
              <a:t>Källa: SCB,ULF/SILC, SBU, SRF, HRF</a:t>
            </a:r>
          </a:p>
        </p:txBody>
      </p:sp>
    </p:spTree>
    <p:extLst>
      <p:ext uri="{BB962C8B-B14F-4D97-AF65-F5344CB8AC3E}">
        <p14:creationId xmlns:p14="http://schemas.microsoft.com/office/powerpoint/2010/main" val="744004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 3"/>
          <p:cNvSpPr/>
          <p:nvPr/>
        </p:nvSpPr>
        <p:spPr>
          <a:xfrm>
            <a:off x="2478658" y="530742"/>
            <a:ext cx="4186684" cy="4082016"/>
          </a:xfrm>
          <a:prstGeom prst="ellipse">
            <a:avLst/>
          </a:prstGeom>
          <a:solidFill>
            <a:schemeClr val="accent4">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a:t> </a:t>
            </a:r>
          </a:p>
        </p:txBody>
      </p:sp>
      <p:sp>
        <p:nvSpPr>
          <p:cNvPr id="5" name="Rubrik 1"/>
          <p:cNvSpPr txBox="1">
            <a:spLocks/>
          </p:cNvSpPr>
          <p:nvPr/>
        </p:nvSpPr>
        <p:spPr>
          <a:xfrm>
            <a:off x="0" y="1866868"/>
            <a:ext cx="9144000" cy="1409764"/>
          </a:xfrm>
          <a:prstGeom prst="rect">
            <a:avLst/>
          </a:prstGeom>
        </p:spPr>
        <p:txBody>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8000" b="0" spc="-300" dirty="0">
                <a:solidFill>
                  <a:schemeClr val="tx1"/>
                </a:solidFill>
                <a:latin typeface="Century Gothic" charset="0"/>
                <a:ea typeface="Century Gothic" charset="0"/>
                <a:cs typeface="Century Gothic" charset="0"/>
              </a:rPr>
              <a:t>800 000</a:t>
            </a:r>
            <a:endParaRPr lang="mr-IN" sz="8000" b="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2297856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D48C833-AF43-4B47-BA32-7121CDE87B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9529"/>
            <a:ext cx="9144000" cy="6166884"/>
          </a:xfrm>
          <a:prstGeom prst="rect">
            <a:avLst/>
          </a:prstGeom>
        </p:spPr>
      </p:pic>
    </p:spTree>
    <p:extLst>
      <p:ext uri="{BB962C8B-B14F-4D97-AF65-F5344CB8AC3E}">
        <p14:creationId xmlns:p14="http://schemas.microsoft.com/office/powerpoint/2010/main" val="1512612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 y="483518"/>
            <a:ext cx="4208237" cy="699404"/>
          </a:xfrm>
          <a:solidFill>
            <a:schemeClr val="tx1"/>
          </a:solidFill>
        </p:spPr>
        <p:txBody>
          <a:bodyPr/>
          <a:lstStyle/>
          <a:p>
            <a:r>
              <a:rPr lang="sv-SE" dirty="0"/>
              <a:t>Vem  drabbas?</a:t>
            </a:r>
          </a:p>
        </p:txBody>
      </p:sp>
      <p:sp>
        <p:nvSpPr>
          <p:cNvPr id="3" name="Platshållare för text 2"/>
          <p:cNvSpPr>
            <a:spLocks noGrp="1"/>
          </p:cNvSpPr>
          <p:nvPr>
            <p:ph type="body" sz="quarter" idx="13"/>
          </p:nvPr>
        </p:nvSpPr>
        <p:spPr>
          <a:xfrm>
            <a:off x="1147938" y="1652676"/>
            <a:ext cx="6696288" cy="3219990"/>
          </a:xfrm>
        </p:spPr>
        <p:txBody>
          <a:bodyPr vert="horz" wrap="square" lIns="0" tIns="0" rIns="0" bIns="0" rtlCol="0" anchor="t">
            <a:normAutofit/>
          </a:bodyPr>
          <a:lstStyle/>
          <a:p>
            <a:r>
              <a:rPr lang="nb-NO" dirty="0" err="1"/>
              <a:t>Anställda</a:t>
            </a:r>
            <a:r>
              <a:rPr lang="nb-NO" dirty="0"/>
              <a:t> som </a:t>
            </a:r>
            <a:r>
              <a:rPr lang="nb-NO" dirty="0" err="1"/>
              <a:t>inte</a:t>
            </a:r>
            <a:r>
              <a:rPr lang="nb-NO" dirty="0"/>
              <a:t> kan </a:t>
            </a:r>
            <a:r>
              <a:rPr lang="nb-NO" dirty="0" err="1"/>
              <a:t>hantera</a:t>
            </a:r>
            <a:r>
              <a:rPr lang="nb-NO" dirty="0"/>
              <a:t> system</a:t>
            </a:r>
          </a:p>
          <a:p>
            <a:r>
              <a:rPr lang="nb-NO" dirty="0" err="1"/>
              <a:t>Anställda</a:t>
            </a:r>
            <a:r>
              <a:rPr lang="nb-NO" dirty="0"/>
              <a:t> </a:t>
            </a:r>
            <a:r>
              <a:rPr lang="nb-NO" dirty="0" err="1"/>
              <a:t>förlorar</a:t>
            </a:r>
            <a:r>
              <a:rPr lang="nb-NO" dirty="0"/>
              <a:t> jobb på grund av </a:t>
            </a:r>
            <a:r>
              <a:rPr lang="nb-NO" dirty="0" err="1"/>
              <a:t>otillgängliga</a:t>
            </a:r>
            <a:r>
              <a:rPr lang="nb-NO" dirty="0"/>
              <a:t> system </a:t>
            </a:r>
          </a:p>
          <a:p>
            <a:r>
              <a:rPr lang="nb-NO" dirty="0"/>
              <a:t>Var tredje person med en  </a:t>
            </a:r>
            <a:r>
              <a:rPr lang="nb-NO" dirty="0" err="1"/>
              <a:t>funktionsnedsättning</a:t>
            </a:r>
            <a:r>
              <a:rPr lang="nb-NO" dirty="0"/>
              <a:t>  </a:t>
            </a:r>
            <a:r>
              <a:rPr lang="nb-NO" dirty="0" err="1"/>
              <a:t>och</a:t>
            </a:r>
            <a:r>
              <a:rPr lang="nb-NO" dirty="0"/>
              <a:t> nedsatt </a:t>
            </a:r>
            <a:r>
              <a:rPr lang="nb-NO" dirty="0" err="1"/>
              <a:t>arbetsförmåga</a:t>
            </a:r>
            <a:r>
              <a:rPr lang="nb-NO" dirty="0"/>
              <a:t> har </a:t>
            </a:r>
            <a:r>
              <a:rPr lang="nb-NO" dirty="0" err="1"/>
              <a:t>upplevt</a:t>
            </a:r>
            <a:r>
              <a:rPr lang="nb-NO" dirty="0"/>
              <a:t> diskriminering</a:t>
            </a:r>
          </a:p>
        </p:txBody>
      </p:sp>
    </p:spTree>
    <p:extLst>
      <p:ext uri="{BB962C8B-B14F-4D97-AF65-F5344CB8AC3E}">
        <p14:creationId xmlns:p14="http://schemas.microsoft.com/office/powerpoint/2010/main" val="26596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471488" y="1491630"/>
            <a:ext cx="8101012" cy="1873446"/>
          </a:xfrm>
        </p:spPr>
        <p:txBody>
          <a:bodyPr/>
          <a:lstStyle/>
          <a:p>
            <a:r>
              <a:rPr lang="sv-SE" sz="2800" dirty="0">
                <a:solidFill>
                  <a:schemeClr val="accent2"/>
                </a:solidFill>
              </a:rPr>
              <a:t>Tillgängliga digitala tjänster </a:t>
            </a:r>
            <a:r>
              <a:rPr lang="sv-SE" sz="2800" dirty="0"/>
              <a:t>innebär att alla människor </a:t>
            </a:r>
            <a:r>
              <a:rPr lang="sv-SE" sz="2800" dirty="0">
                <a:solidFill>
                  <a:schemeClr val="accent4"/>
                </a:solidFill>
              </a:rPr>
              <a:t>oavsett förmåga</a:t>
            </a:r>
            <a:r>
              <a:rPr lang="sv-SE" sz="2800" dirty="0"/>
              <a:t> ska kunna ta till sig information och utföra tjänster.</a:t>
            </a:r>
          </a:p>
        </p:txBody>
      </p:sp>
    </p:spTree>
    <p:extLst>
      <p:ext uri="{BB962C8B-B14F-4D97-AF65-F5344CB8AC3E}">
        <p14:creationId xmlns:p14="http://schemas.microsoft.com/office/powerpoint/2010/main" val="1107934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Staty.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127" y="-540067"/>
            <a:ext cx="9353034" cy="6223635"/>
          </a:xfrm>
          <a:prstGeom prst="rect">
            <a:avLst/>
          </a:prstGeom>
        </p:spPr>
      </p:pic>
      <p:sp>
        <p:nvSpPr>
          <p:cNvPr id="4" name="Title 1"/>
          <p:cNvSpPr txBox="1">
            <a:spLocks/>
          </p:cNvSpPr>
          <p:nvPr/>
        </p:nvSpPr>
        <p:spPr>
          <a:xfrm>
            <a:off x="251520" y="3003799"/>
            <a:ext cx="7632848" cy="1549546"/>
          </a:xfrm>
          <a:prstGeom prst="rect">
            <a:avLst/>
          </a:prstGeom>
          <a:solidFill>
            <a:schemeClr val="tx1"/>
          </a:solidFill>
        </p:spPr>
        <p:txBody>
          <a:bodyPr wrap="square" lIns="540000" tIns="432000" rIns="540000" bIns="432000" anchor="ctr" anchorCtr="0">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lvl="0" algn="ctr">
              <a:defRPr/>
            </a:pPr>
            <a:r>
              <a:rPr lang="en-GB" sz="4400" dirty="0"/>
              <a:t>Lover </a:t>
            </a:r>
            <a:r>
              <a:rPr lang="en-GB" sz="4400" dirty="0" err="1"/>
              <a:t>og</a:t>
            </a:r>
            <a:r>
              <a:rPr lang="en-GB" sz="4400" dirty="0"/>
              <a:t> </a:t>
            </a:r>
            <a:r>
              <a:rPr lang="en-GB" sz="4400" dirty="0" err="1"/>
              <a:t>retningslinjer</a:t>
            </a:r>
            <a:endParaRPr kumimoji="0" lang="sv-SE" sz="4400" b="1" i="0" u="none" strike="noStrike" kern="1200" cap="none" spc="0" normalizeH="0" baseline="0" noProof="0" dirty="0">
              <a:ln>
                <a:noFill/>
              </a:ln>
              <a:solidFill>
                <a:schemeClr val="accent3"/>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393609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411510"/>
            <a:ext cx="3044456" cy="699404"/>
          </a:xfrm>
        </p:spPr>
        <p:txBody>
          <a:bodyPr/>
          <a:lstStyle/>
          <a:p>
            <a:r>
              <a:rPr lang="en-US" dirty="0"/>
              <a:t>WCAG 2.1</a:t>
            </a:r>
          </a:p>
        </p:txBody>
      </p:sp>
      <p:sp>
        <p:nvSpPr>
          <p:cNvPr id="3" name="Platshållare för text 2"/>
          <p:cNvSpPr>
            <a:spLocks noGrp="1"/>
          </p:cNvSpPr>
          <p:nvPr>
            <p:ph type="body" sz="quarter" idx="13"/>
          </p:nvPr>
        </p:nvSpPr>
        <p:spPr>
          <a:xfrm>
            <a:off x="251520" y="1481031"/>
            <a:ext cx="5073875" cy="3219990"/>
          </a:xfrm>
        </p:spPr>
        <p:txBody>
          <a:bodyPr>
            <a:normAutofit fontScale="92500"/>
          </a:bodyPr>
          <a:lstStyle/>
          <a:p>
            <a:pPr marL="0" indent="0">
              <a:spcAft>
                <a:spcPts val="600"/>
              </a:spcAft>
              <a:buNone/>
            </a:pPr>
            <a:r>
              <a:rPr lang="en-US" dirty="0">
                <a:hlinkClick r:id="rId3"/>
              </a:rPr>
              <a:t>Web Content Accessibility Guidelines </a:t>
            </a:r>
            <a:endParaRPr lang="en-US" dirty="0"/>
          </a:p>
          <a:p>
            <a:r>
              <a:rPr lang="sv-SE" dirty="0"/>
              <a:t>Internationell standard</a:t>
            </a:r>
          </a:p>
          <a:p>
            <a:r>
              <a:rPr lang="sv-SE" dirty="0"/>
              <a:t>Framtagen av W3C</a:t>
            </a:r>
          </a:p>
          <a:p>
            <a:r>
              <a:rPr lang="sv-SE" dirty="0"/>
              <a:t>WCAG 2.0 från 2008</a:t>
            </a:r>
          </a:p>
          <a:p>
            <a:r>
              <a:rPr lang="sv-SE" dirty="0"/>
              <a:t>Uppdaterad till WCAG 2.1 </a:t>
            </a:r>
            <a:br>
              <a:rPr lang="sv-SE" dirty="0"/>
            </a:br>
            <a:r>
              <a:rPr lang="sv-SE" sz="1900" dirty="0"/>
              <a:t>(Juni 2018)</a:t>
            </a:r>
          </a:p>
          <a:p>
            <a:r>
              <a:rPr lang="sv-SE" dirty="0"/>
              <a:t>Teknikoberoende</a:t>
            </a:r>
          </a:p>
          <a:p>
            <a:r>
              <a:rPr lang="sv-SE" dirty="0"/>
              <a:t>Olika nivåer A, AA och AAA</a:t>
            </a:r>
          </a:p>
          <a:p>
            <a:pPr marL="0" indent="0">
              <a:buNone/>
            </a:pPr>
            <a:endParaRPr lang="sv-SE" dirty="0"/>
          </a:p>
          <a:p>
            <a:endParaRPr lang="sv-SE" dirty="0"/>
          </a:p>
        </p:txBody>
      </p:sp>
      <p:pic>
        <p:nvPicPr>
          <p:cNvPr id="4" name="Platshållare för bild 4" descr="Finger som rör vid en touchskärm">
            <a:hlinkClick r:id="rId4"/>
          </p:cNvPr>
          <p:cNvPicPr>
            <a:picLocks noChangeAspect="1"/>
          </p:cNvPicPr>
          <p:nvPr/>
        </p:nvPicPr>
        <p:blipFill>
          <a:blip r:embed="rId5">
            <a:extLst>
              <a:ext uri="{28A0092B-C50C-407E-A947-70E740481C1C}">
                <a14:useLocalDpi xmlns:a14="http://schemas.microsoft.com/office/drawing/2010/main" val="0"/>
              </a:ext>
            </a:extLst>
          </a:blip>
          <a:srcRect l="2659" r="2659"/>
          <a:stretch>
            <a:fillRect/>
          </a:stretch>
        </p:blipFill>
        <p:spPr>
          <a:xfrm>
            <a:off x="5555049" y="1491630"/>
            <a:ext cx="3602125" cy="2520429"/>
          </a:xfrm>
          <a:prstGeom prst="rect">
            <a:avLst/>
          </a:prstGeom>
        </p:spPr>
      </p:pic>
    </p:spTree>
    <p:extLst>
      <p:ext uri="{BB962C8B-B14F-4D97-AF65-F5344CB8AC3E}">
        <p14:creationId xmlns:p14="http://schemas.microsoft.com/office/powerpoint/2010/main" val="315534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25F61-5EC1-584D-B888-DCDAFD3062F6}"/>
              </a:ext>
            </a:extLst>
          </p:cNvPr>
          <p:cNvSpPr>
            <a:spLocks noGrp="1"/>
          </p:cNvSpPr>
          <p:nvPr>
            <p:ph type="title"/>
          </p:nvPr>
        </p:nvSpPr>
        <p:spPr>
          <a:xfrm>
            <a:off x="0" y="411510"/>
            <a:ext cx="1806938" cy="699404"/>
          </a:xfrm>
        </p:spPr>
        <p:txBody>
          <a:bodyPr/>
          <a:lstStyle/>
          <a:p>
            <a:r>
              <a:rPr lang="sv-SE" dirty="0"/>
              <a:t>Idag</a:t>
            </a:r>
          </a:p>
        </p:txBody>
      </p:sp>
      <p:sp>
        <p:nvSpPr>
          <p:cNvPr id="3" name="textruta 2">
            <a:extLst>
              <a:ext uri="{FF2B5EF4-FFF2-40B4-BE49-F238E27FC236}">
                <a16:creationId xmlns:a16="http://schemas.microsoft.com/office/drawing/2014/main" id="{E9C4EAFC-667C-F94F-BA5A-C077986A11BF}"/>
              </a:ext>
            </a:extLst>
          </p:cNvPr>
          <p:cNvSpPr txBox="1"/>
          <p:nvPr/>
        </p:nvSpPr>
        <p:spPr>
          <a:xfrm>
            <a:off x="2319894" y="761212"/>
            <a:ext cx="5721215" cy="3346109"/>
          </a:xfrm>
          <a:prstGeom prst="rect">
            <a:avLst/>
          </a:prstGeom>
          <a:noFill/>
        </p:spPr>
        <p:txBody>
          <a:bodyPr wrap="square" rtlCol="0">
            <a:spAutoFit/>
          </a:bodyPr>
          <a:lstStyle/>
          <a:p>
            <a:pPr marL="342900" indent="-342900">
              <a:lnSpc>
                <a:spcPct val="150000"/>
              </a:lnSpc>
              <a:buFont typeface="+mj-lt"/>
              <a:buAutoNum type="arabicPeriod"/>
            </a:pPr>
            <a:r>
              <a:rPr lang="sv-SE" sz="2400" dirty="0"/>
              <a:t>Presentationsrunda</a:t>
            </a:r>
          </a:p>
          <a:p>
            <a:pPr marL="342900" indent="-342900">
              <a:lnSpc>
                <a:spcPct val="150000"/>
              </a:lnSpc>
              <a:buFont typeface="+mj-lt"/>
              <a:buAutoNum type="arabicPeriod"/>
            </a:pPr>
            <a:r>
              <a:rPr lang="sv-SE" sz="2400" dirty="0"/>
              <a:t>Om Funka och projektet</a:t>
            </a:r>
          </a:p>
          <a:p>
            <a:pPr marL="342900" indent="-342900">
              <a:lnSpc>
                <a:spcPct val="150000"/>
              </a:lnSpc>
              <a:buFont typeface="+mj-lt"/>
              <a:buAutoNum type="arabicPeriod"/>
            </a:pPr>
            <a:r>
              <a:rPr lang="sv-SE" sz="2400" dirty="0"/>
              <a:t>Om Universell Utformning</a:t>
            </a:r>
          </a:p>
          <a:p>
            <a:pPr marL="342900" indent="-342900">
              <a:lnSpc>
                <a:spcPct val="150000"/>
              </a:lnSpc>
              <a:buFont typeface="+mj-lt"/>
              <a:buAutoNum type="arabicPeriod"/>
            </a:pPr>
            <a:r>
              <a:rPr lang="sv-SE" sz="2400" dirty="0"/>
              <a:t>Hur jobbar ni med </a:t>
            </a:r>
            <a:r>
              <a:rPr lang="sv-SE" sz="2400" dirty="0" err="1"/>
              <a:t>Smartebyer</a:t>
            </a:r>
            <a:r>
              <a:rPr lang="sv-SE" sz="2400" dirty="0"/>
              <a:t>?</a:t>
            </a:r>
          </a:p>
          <a:p>
            <a:pPr marL="342900" indent="-342900">
              <a:lnSpc>
                <a:spcPct val="150000"/>
              </a:lnSpc>
              <a:buFont typeface="+mj-lt"/>
              <a:buAutoNum type="arabicPeriod"/>
            </a:pPr>
            <a:r>
              <a:rPr lang="sv-SE" sz="2400" dirty="0"/>
              <a:t>Workshop </a:t>
            </a:r>
          </a:p>
          <a:p>
            <a:pPr marL="342900" indent="-342900">
              <a:lnSpc>
                <a:spcPct val="150000"/>
              </a:lnSpc>
              <a:buFont typeface="+mj-lt"/>
              <a:buAutoNum type="arabicPeriod"/>
            </a:pPr>
            <a:r>
              <a:rPr lang="sv-SE" sz="2400" dirty="0"/>
              <a:t>Vad händer framåt?</a:t>
            </a:r>
          </a:p>
        </p:txBody>
      </p:sp>
    </p:spTree>
    <p:extLst>
      <p:ext uri="{BB962C8B-B14F-4D97-AF65-F5344CB8AC3E}">
        <p14:creationId xmlns:p14="http://schemas.microsoft.com/office/powerpoint/2010/main" val="32574971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98 sidor WCAG i utzoomat läge. "/>
          <p:cNvPicPr>
            <a:picLocks noChangeAspect="1"/>
          </p:cNvPicPr>
          <p:nvPr/>
        </p:nvPicPr>
        <p:blipFill>
          <a:blip r:embed="rId3"/>
          <a:stretch>
            <a:fillRect/>
          </a:stretch>
        </p:blipFill>
        <p:spPr>
          <a:xfrm>
            <a:off x="827584" y="72008"/>
            <a:ext cx="7100687" cy="4948014"/>
          </a:xfrm>
          <a:prstGeom prst="rect">
            <a:avLst/>
          </a:prstGeom>
        </p:spPr>
      </p:pic>
    </p:spTree>
    <p:extLst>
      <p:ext uri="{BB962C8B-B14F-4D97-AF65-F5344CB8AC3E}">
        <p14:creationId xmlns:p14="http://schemas.microsoft.com/office/powerpoint/2010/main" val="1118125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300172"/>
            <a:ext cx="4871880" cy="699404"/>
          </a:xfrm>
        </p:spPr>
        <p:txBody>
          <a:bodyPr/>
          <a:lstStyle/>
          <a:p>
            <a:r>
              <a:rPr lang="sv-SE" dirty="0"/>
              <a:t>Brister med WCAG</a:t>
            </a:r>
          </a:p>
        </p:txBody>
      </p:sp>
      <p:sp>
        <p:nvSpPr>
          <p:cNvPr id="5" name="Platshållare för text 4"/>
          <p:cNvSpPr>
            <a:spLocks noGrp="1"/>
          </p:cNvSpPr>
          <p:nvPr>
            <p:ph type="body" sz="quarter" idx="17"/>
          </p:nvPr>
        </p:nvSpPr>
        <p:spPr>
          <a:xfrm>
            <a:off x="2157550" y="3004414"/>
            <a:ext cx="6035668" cy="713863"/>
          </a:xfrm>
          <a:solidFill>
            <a:schemeClr val="accent3">
              <a:lumMod val="60000"/>
              <a:lumOff val="40000"/>
              <a:alpha val="71000"/>
            </a:schemeClr>
          </a:solidFill>
        </p:spPr>
        <p:txBody>
          <a:bodyPr/>
          <a:lstStyle/>
          <a:p>
            <a:r>
              <a:rPr lang="sv-SE" dirty="0"/>
              <a:t>Stort fokus på synskadade användare</a:t>
            </a:r>
          </a:p>
        </p:txBody>
      </p:sp>
      <p:sp>
        <p:nvSpPr>
          <p:cNvPr id="7" name="Platshållare för text 6"/>
          <p:cNvSpPr>
            <a:spLocks noGrp="1"/>
          </p:cNvSpPr>
          <p:nvPr>
            <p:ph type="body" sz="quarter" idx="18"/>
          </p:nvPr>
        </p:nvSpPr>
        <p:spPr>
          <a:xfrm>
            <a:off x="251520" y="2114282"/>
            <a:ext cx="4840303" cy="723819"/>
          </a:xfrm>
        </p:spPr>
        <p:txBody>
          <a:bodyPr/>
          <a:lstStyle/>
          <a:p>
            <a:r>
              <a:rPr lang="sv-SE" dirty="0"/>
              <a:t>Saknar mycket kring kognition</a:t>
            </a:r>
          </a:p>
        </p:txBody>
      </p:sp>
      <p:sp>
        <p:nvSpPr>
          <p:cNvPr id="8" name="Platshållare för text 7"/>
          <p:cNvSpPr>
            <a:spLocks noGrp="1"/>
          </p:cNvSpPr>
          <p:nvPr>
            <p:ph type="body" sz="quarter" idx="19"/>
          </p:nvPr>
        </p:nvSpPr>
        <p:spPr>
          <a:xfrm>
            <a:off x="2972542" y="3907677"/>
            <a:ext cx="2202842" cy="723819"/>
          </a:xfrm>
        </p:spPr>
        <p:txBody>
          <a:bodyPr/>
          <a:lstStyle/>
          <a:p>
            <a:r>
              <a:rPr lang="sv-SE" dirty="0"/>
              <a:t>Är komplext</a:t>
            </a:r>
          </a:p>
        </p:txBody>
      </p:sp>
      <p:sp>
        <p:nvSpPr>
          <p:cNvPr id="9" name="Platshållare för text 2"/>
          <p:cNvSpPr txBox="1">
            <a:spLocks/>
          </p:cNvSpPr>
          <p:nvPr/>
        </p:nvSpPr>
        <p:spPr bwMode="auto">
          <a:xfrm>
            <a:off x="2843807" y="1227122"/>
            <a:ext cx="6114873" cy="723819"/>
          </a:xfrm>
          <a:prstGeom prst="roundRect">
            <a:avLst>
              <a:gd name="adj" fmla="val 48316"/>
            </a:avLst>
          </a:prstGeom>
          <a:solidFill>
            <a:schemeClr val="accent4">
              <a:alpha val="71000"/>
            </a:schemeClr>
          </a:solidFill>
          <a:ln>
            <a:noFill/>
          </a:ln>
          <a:extLst>
            <a:ext uri="{FAA26D3D-D897-4be2-8F04-BA451C77F1D7}">
              <ma14:placeholderFlag xmlns="" xmlns:ma14="http://schemas.microsoft.com/office/mac/drawingml/2011/main" val="1"/>
            </a:ext>
            <a:ext uri="{91240B29-F687-4f45-9708-019B960494DF}">
              <a14:hiddenLine xmlns="" xmlns:a14="http://schemas.microsoft.com/office/drawing/2010/main" w="9525">
                <a:solidFill>
                  <a:srgbClr val="000000"/>
                </a:solidFill>
                <a:miter lim="800000"/>
                <a:headEnd/>
                <a:tailEnd/>
              </a14:hiddenLine>
            </a:ext>
          </a:extLst>
        </p:spPr>
        <p:txBody>
          <a:bodyPr vert="horz" wrap="none" lIns="108000" tIns="72000" rIns="108000" bIns="72000" numCol="1" rtlCol="0" anchor="ctr" anchorCtr="0" compatLnSpc="1">
            <a:prstTxWarp prst="textNoShape">
              <a:avLst/>
            </a:prstTxWarp>
            <a:noAutofit/>
          </a:bodyPr>
          <a:lstStyle>
            <a:lvl1pPr marL="0" indent="0" algn="ctr" rtl="0" eaLnBrk="0" fontAlgn="base" hangingPunct="0">
              <a:spcBef>
                <a:spcPct val="20000"/>
              </a:spcBef>
              <a:spcAft>
                <a:spcPct val="0"/>
              </a:spcAft>
              <a:buFont typeface="Arial" charset="0"/>
              <a:buNone/>
              <a:defRPr lang="en-US" sz="2400" kern="1200" dirty="0" smtClean="0">
                <a:solidFill>
                  <a:schemeClr val="tx1"/>
                </a:solidFill>
                <a:latin typeface="Century Gothic" panose="020B0502020202020204" pitchFamily="34" charset="0"/>
                <a:ea typeface="ＭＳ Ｐゴシック" charset="0"/>
                <a:cs typeface="ＭＳ Ｐゴシック" charset="0"/>
              </a:defRPr>
            </a:lvl1pPr>
            <a:lvl2pPr marL="457200" algn="l" rtl="0" eaLnBrk="0" fontAlgn="base" hangingPunct="0">
              <a:spcBef>
                <a:spcPct val="20000"/>
              </a:spcBef>
              <a:spcAft>
                <a:spcPct val="0"/>
              </a:spcAft>
              <a:buFont typeface="Arial" charset="0"/>
              <a:defRPr sz="2800" kern="1200">
                <a:solidFill>
                  <a:schemeClr val="tx1"/>
                </a:solidFill>
                <a:latin typeface="Century Gothic" panose="020B0502020202020204" pitchFamily="34" charset="0"/>
                <a:ea typeface="ＭＳ Ｐゴシック" charset="0"/>
                <a:cs typeface="+mn-cs"/>
              </a:defRPr>
            </a:lvl2pPr>
            <a:lvl3pPr marL="914400" algn="l" rtl="0" eaLnBrk="0" fontAlgn="base" hangingPunct="0">
              <a:spcBef>
                <a:spcPct val="20000"/>
              </a:spcBef>
              <a:spcAft>
                <a:spcPct val="0"/>
              </a:spcAft>
              <a:buFont typeface="Arial" charset="0"/>
              <a:defRPr sz="2400" kern="1200">
                <a:solidFill>
                  <a:schemeClr val="tx1"/>
                </a:solidFill>
                <a:latin typeface="Century Gothic" panose="020B0502020202020204" pitchFamily="34" charset="0"/>
                <a:ea typeface="ＭＳ Ｐゴシック" charset="0"/>
                <a:cs typeface="+mn-cs"/>
              </a:defRPr>
            </a:lvl3pPr>
            <a:lvl4pPr marL="1371600" algn="l" rtl="0" eaLnBrk="0" fontAlgn="base" hangingPunct="0">
              <a:spcBef>
                <a:spcPct val="20000"/>
              </a:spcBef>
              <a:spcAft>
                <a:spcPct val="0"/>
              </a:spcAft>
              <a:buFont typeface="Arial" charset="0"/>
              <a:defRPr sz="2000" kern="1200">
                <a:solidFill>
                  <a:schemeClr val="tx1"/>
                </a:solidFill>
                <a:latin typeface="Century Gothic" panose="020B0502020202020204" pitchFamily="34" charset="0"/>
                <a:ea typeface="ＭＳ Ｐゴシック" charset="0"/>
                <a:cs typeface="+mn-cs"/>
              </a:defRPr>
            </a:lvl4pPr>
            <a:lvl5pPr marL="1828800" algn="l" rtl="0" eaLnBrk="0" fontAlgn="base" hangingPunct="0">
              <a:spcBef>
                <a:spcPct val="20000"/>
              </a:spcBef>
              <a:spcAft>
                <a:spcPct val="0"/>
              </a:spcAft>
              <a:buFont typeface="Arial" charset="0"/>
              <a:defRPr sz="2000" kern="1200">
                <a:solidFill>
                  <a:schemeClr val="tx1"/>
                </a:solidFill>
                <a:latin typeface="Century Gothic" panose="020B0502020202020204" pitchFamily="34" charset="0"/>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dirty="0"/>
              <a:t>Säger inte hur tillgänglighet uppnås</a:t>
            </a:r>
          </a:p>
        </p:txBody>
      </p:sp>
    </p:spTree>
    <p:extLst>
      <p:ext uri="{BB962C8B-B14F-4D97-AF65-F5344CB8AC3E}">
        <p14:creationId xmlns:p14="http://schemas.microsoft.com/office/powerpoint/2010/main" val="129394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bg/>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uiExpand="1" build="p" animBg="1"/>
      <p:bldP spid="8" grpId="0" build="p"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U karta. Illustration ">
            <a:extLst>
              <a:ext uri="{FF2B5EF4-FFF2-40B4-BE49-F238E27FC236}">
                <a16:creationId xmlns:a16="http://schemas.microsoft.com/office/drawing/2014/main" id="{2EC95E3B-E5FD-480E-B4B4-B211A19DC03A}"/>
              </a:ext>
            </a:extLst>
          </p:cNvPr>
          <p:cNvPicPr>
            <a:picLocks noChangeAspect="1"/>
          </p:cNvPicPr>
          <p:nvPr/>
        </p:nvPicPr>
        <p:blipFill rotWithShape="1">
          <a:blip r:embed="rId3">
            <a:extLst>
              <a:ext uri="{28A0092B-C50C-407E-A947-70E740481C1C}">
                <a14:useLocalDpi xmlns:a14="http://schemas.microsoft.com/office/drawing/2010/main"/>
              </a:ext>
            </a:extLst>
          </a:blip>
          <a:srcRect l="11738" r="11130" b="386"/>
          <a:stretch/>
        </p:blipFill>
        <p:spPr>
          <a:xfrm>
            <a:off x="0" y="-236562"/>
            <a:ext cx="9144000" cy="5904656"/>
          </a:xfrm>
          <a:prstGeom prst="rect">
            <a:avLst/>
          </a:prstGeom>
        </p:spPr>
      </p:pic>
      <p:sp>
        <p:nvSpPr>
          <p:cNvPr id="3" name="Title 1"/>
          <p:cNvSpPr txBox="1">
            <a:spLocks/>
          </p:cNvSpPr>
          <p:nvPr/>
        </p:nvSpPr>
        <p:spPr>
          <a:xfrm>
            <a:off x="1133618" y="1077943"/>
            <a:ext cx="6876764" cy="2987614"/>
          </a:xfrm>
          <a:prstGeom prst="rect">
            <a:avLst/>
          </a:prstGeom>
          <a:solidFill>
            <a:schemeClr val="tx1"/>
          </a:solidFill>
        </p:spPr>
        <p:txBody>
          <a:bodyPr wrap="square" lIns="612000" tIns="432000" rIns="288000" bIns="576000" anchor="ctr" anchorCtr="0">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dirty="0">
                <a:solidFill>
                  <a:prstClr val="white"/>
                </a:solidFill>
              </a:rPr>
              <a:t>Webbtillgänglighetsdirektivet:</a:t>
            </a:r>
            <a:br>
              <a:rPr lang="sv-SE" sz="3200" dirty="0">
                <a:solidFill>
                  <a:prstClr val="white"/>
                </a:solidFill>
              </a:rPr>
            </a:br>
            <a:r>
              <a:rPr lang="sv-SE" sz="3200" dirty="0">
                <a:solidFill>
                  <a:prstClr val="white"/>
                </a:solidFill>
              </a:rPr>
              <a:t>direktiv för tillgänglighet inom publika och samhällsnära webbtjänster</a:t>
            </a:r>
            <a:endParaRPr kumimoji="0" lang="sv-SE" sz="3200" b="1" i="0" u="none" strike="noStrike" kern="1200" cap="none" spc="0" normalizeH="0" baseline="0" noProof="0" dirty="0">
              <a:ln>
                <a:noFill/>
              </a:ln>
              <a:solidFill>
                <a:prstClr val="white"/>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1828412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411510"/>
            <a:ext cx="5511945" cy="699404"/>
          </a:xfrm>
        </p:spPr>
        <p:txBody>
          <a:bodyPr/>
          <a:lstStyle/>
          <a:p>
            <a:r>
              <a:rPr lang="sv-SE" dirty="0"/>
              <a:t>Vad innebär det här?</a:t>
            </a:r>
          </a:p>
        </p:txBody>
      </p:sp>
      <p:sp>
        <p:nvSpPr>
          <p:cNvPr id="3" name="Platshållare för text 2"/>
          <p:cNvSpPr>
            <a:spLocks noGrp="1"/>
          </p:cNvSpPr>
          <p:nvPr>
            <p:ph type="body" sz="quarter" idx="13"/>
          </p:nvPr>
        </p:nvSpPr>
        <p:spPr>
          <a:xfrm>
            <a:off x="489431" y="1390556"/>
            <a:ext cx="4752072" cy="3219990"/>
          </a:xfrm>
        </p:spPr>
        <p:txBody>
          <a:bodyPr>
            <a:noAutofit/>
          </a:bodyPr>
          <a:lstStyle/>
          <a:p>
            <a:r>
              <a:rPr lang="sv-SE" sz="2000" dirty="0"/>
              <a:t>Offentlig sektor </a:t>
            </a:r>
          </a:p>
          <a:p>
            <a:r>
              <a:rPr lang="sv-SE" sz="2000" dirty="0"/>
              <a:t>Skattefinansierade aktörer som utför samhällstjänster</a:t>
            </a:r>
          </a:p>
          <a:p>
            <a:r>
              <a:rPr lang="sv-SE" sz="2000" dirty="0"/>
              <a:t>Externwebb, intranät, extranät, </a:t>
            </a:r>
            <a:r>
              <a:rPr lang="sv-SE" sz="2000" dirty="0" err="1"/>
              <a:t>appar</a:t>
            </a:r>
            <a:r>
              <a:rPr lang="sv-SE" sz="2000" dirty="0"/>
              <a:t> och dokument</a:t>
            </a:r>
          </a:p>
          <a:p>
            <a:r>
              <a:rPr lang="sv-SE" sz="2000" dirty="0"/>
              <a:t>Pekar på relevanta kapitel i EN-standarden</a:t>
            </a:r>
          </a:p>
          <a:p>
            <a:r>
              <a:rPr lang="sv-SE" sz="2000" dirty="0"/>
              <a:t>Webbplatser: WCAG 2.1 nivå AA</a:t>
            </a:r>
          </a:p>
          <a:p>
            <a:pPr marL="0" indent="0">
              <a:buNone/>
            </a:pPr>
            <a:endParaRPr lang="sv-SE" sz="2200" dirty="0"/>
          </a:p>
        </p:txBody>
      </p:sp>
      <p:pic>
        <p:nvPicPr>
          <p:cNvPr id="5" name="Bildobjekt 4" descr="Kvinna med mobiltelefon i handen. "/>
          <p:cNvPicPr>
            <a:picLocks noChangeAspect="1"/>
          </p:cNvPicPr>
          <p:nvPr/>
        </p:nvPicPr>
        <p:blipFill rotWithShape="1">
          <a:blip r:embed="rId3" cstate="print">
            <a:extLst>
              <a:ext uri="{28A0092B-C50C-407E-A947-70E740481C1C}">
                <a14:useLocalDpi xmlns:a14="http://schemas.microsoft.com/office/drawing/2010/main" val="0"/>
              </a:ext>
            </a:extLst>
          </a:blip>
          <a:srcRect r="4620"/>
          <a:stretch/>
        </p:blipFill>
        <p:spPr>
          <a:xfrm>
            <a:off x="5364087" y="1512000"/>
            <a:ext cx="3779913" cy="2644775"/>
          </a:xfrm>
          <a:prstGeom prst="rect">
            <a:avLst/>
          </a:prstGeom>
        </p:spPr>
      </p:pic>
    </p:spTree>
    <p:extLst>
      <p:ext uri="{BB962C8B-B14F-4D97-AF65-F5344CB8AC3E}">
        <p14:creationId xmlns:p14="http://schemas.microsoft.com/office/powerpoint/2010/main" val="141466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 6"/>
          <p:cNvGrpSpPr/>
          <p:nvPr/>
        </p:nvGrpSpPr>
        <p:grpSpPr>
          <a:xfrm>
            <a:off x="0" y="0"/>
            <a:ext cx="9144000" cy="5143500"/>
            <a:chOff x="0" y="0"/>
            <a:chExt cx="9144000" cy="5143500"/>
          </a:xfrm>
        </p:grpSpPr>
        <p:sp>
          <p:nvSpPr>
            <p:cNvPr id="6" name="Rektangel 5"/>
            <p:cNvSpPr/>
            <p:nvPr/>
          </p:nvSpPr>
          <p:spPr>
            <a:xfrm>
              <a:off x="0" y="0"/>
              <a:ext cx="9144000" cy="51435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Bildobjekt 4"/>
            <p:cNvPicPr>
              <a:picLocks noChangeAspect="1"/>
            </p:cNvPicPr>
            <p:nvPr/>
          </p:nvPicPr>
          <p:blipFill>
            <a:blip r:embed="rId3"/>
            <a:stretch>
              <a:fillRect/>
            </a:stretch>
          </p:blipFill>
          <p:spPr>
            <a:xfrm>
              <a:off x="1517335" y="411509"/>
              <a:ext cx="6367033" cy="4392489"/>
            </a:xfrm>
            <a:prstGeom prst="rect">
              <a:avLst/>
            </a:prstGeom>
          </p:spPr>
        </p:pic>
      </p:grpSp>
      <p:sp>
        <p:nvSpPr>
          <p:cNvPr id="3" name="Rubrik 1"/>
          <p:cNvSpPr txBox="1">
            <a:spLocks/>
          </p:cNvSpPr>
          <p:nvPr/>
        </p:nvSpPr>
        <p:spPr>
          <a:xfrm>
            <a:off x="1856535" y="1491630"/>
            <a:ext cx="5688632" cy="2952328"/>
          </a:xfrm>
          <a:prstGeom prst="rect">
            <a:avLst/>
          </a:prstGeom>
        </p:spPr>
        <p:txBody>
          <a:bodyPr>
            <a:normAutofit fontScale="97500"/>
          </a:bodyPr>
          <a:lstStyle>
            <a:lvl1pPr algn="ctr"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sv-SE" sz="5400" dirty="0"/>
              <a:t>Deklarera er tillgänglighet!</a:t>
            </a:r>
            <a:endParaRPr lang="en-US" sz="3300" i="1" dirty="0"/>
          </a:p>
        </p:txBody>
      </p:sp>
    </p:spTree>
    <p:extLst>
      <p:ext uri="{BB962C8B-B14F-4D97-AF65-F5344CB8AC3E}">
        <p14:creationId xmlns:p14="http://schemas.microsoft.com/office/powerpoint/2010/main" val="501226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8D3E148A-35D3-F547-89F9-DEF3FDD43D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143" y="0"/>
            <a:ext cx="7123714" cy="4493419"/>
          </a:xfrm>
          <a:prstGeom prst="rect">
            <a:avLst/>
          </a:prstGeom>
        </p:spPr>
      </p:pic>
      <p:sp>
        <p:nvSpPr>
          <p:cNvPr id="3" name="Platshållare för text 1">
            <a:extLst>
              <a:ext uri="{FF2B5EF4-FFF2-40B4-BE49-F238E27FC236}">
                <a16:creationId xmlns:a16="http://schemas.microsoft.com/office/drawing/2014/main" id="{0776EAC4-2795-B144-857E-1A67569798D7}"/>
              </a:ext>
            </a:extLst>
          </p:cNvPr>
          <p:cNvSpPr txBox="1">
            <a:spLocks/>
          </p:cNvSpPr>
          <p:nvPr/>
        </p:nvSpPr>
        <p:spPr>
          <a:xfrm>
            <a:off x="0" y="4493419"/>
            <a:ext cx="9144000" cy="650081"/>
          </a:xfrm>
          <a:prstGeom prst="rect">
            <a:avLst/>
          </a:prstGeom>
        </p:spPr>
        <p:txBody>
          <a:bodyPr anchor="ctr"/>
          <a:lstStyle>
            <a:lvl1pPr marL="342900" indent="-342900" algn="l" defTabSz="914400" rtl="0" eaLnBrk="1" latinLnBrk="0" hangingPunct="1">
              <a:spcBef>
                <a:spcPts val="576"/>
              </a:spcBef>
              <a:spcAft>
                <a:spcPts val="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sv-SE" dirty="0">
                <a:solidFill>
                  <a:schemeClr val="bg1"/>
                </a:solidFill>
                <a:hlinkClick r:id="rId4">
                  <a:extLst>
                    <a:ext uri="{A12FA001-AC4F-418D-AE19-62706E023703}">
                      <ahyp:hlinkClr xmlns:ahyp="http://schemas.microsoft.com/office/drawing/2018/hyperlinkcolor" val="tx"/>
                    </a:ext>
                  </a:extLst>
                </a:hlinkClick>
              </a:rPr>
              <a:t>uu.difi.no</a:t>
            </a:r>
            <a:endParaRPr lang="sv-SE" dirty="0">
              <a:solidFill>
                <a:schemeClr val="bg1"/>
              </a:solidFill>
            </a:endParaRPr>
          </a:p>
        </p:txBody>
      </p:sp>
    </p:spTree>
    <p:extLst>
      <p:ext uri="{BB962C8B-B14F-4D97-AF65-F5344CB8AC3E}">
        <p14:creationId xmlns:p14="http://schemas.microsoft.com/office/powerpoint/2010/main" val="614926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ECAB50E-CA1D-AD44-B852-8FC4B2646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350" y="254000"/>
            <a:ext cx="6845300" cy="4635500"/>
          </a:xfrm>
          <a:prstGeom prst="rect">
            <a:avLst/>
          </a:prstGeom>
        </p:spPr>
      </p:pic>
    </p:spTree>
    <p:extLst>
      <p:ext uri="{BB962C8B-B14F-4D97-AF65-F5344CB8AC3E}">
        <p14:creationId xmlns:p14="http://schemas.microsoft.com/office/powerpoint/2010/main" val="28096612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Rak pil 25">
            <a:extLst>
              <a:ext uri="{FF2B5EF4-FFF2-40B4-BE49-F238E27FC236}">
                <a16:creationId xmlns:a16="http://schemas.microsoft.com/office/drawing/2014/main" id="{E6506EEF-0CC0-4C41-B99A-FC2524D374D9}"/>
              </a:ext>
            </a:extLst>
          </p:cNvPr>
          <p:cNvCxnSpPr/>
          <p:nvPr/>
        </p:nvCxnSpPr>
        <p:spPr>
          <a:xfrm>
            <a:off x="539552" y="2662103"/>
            <a:ext cx="8064896" cy="0"/>
          </a:xfrm>
          <a:prstGeom prst="straightConnector1">
            <a:avLst/>
          </a:prstGeom>
          <a:ln w="130175">
            <a:solidFill>
              <a:schemeClr val="accent1">
                <a:lumMod val="60000"/>
                <a:lumOff val="40000"/>
              </a:schemeClr>
            </a:solidFill>
            <a:headEnd w="lg" len="sm"/>
            <a:tailEnd type="triangle" w="sm" len="sm"/>
          </a:ln>
        </p:spPr>
        <p:style>
          <a:lnRef idx="1">
            <a:schemeClr val="accent1"/>
          </a:lnRef>
          <a:fillRef idx="0">
            <a:schemeClr val="accent1"/>
          </a:fillRef>
          <a:effectRef idx="0">
            <a:schemeClr val="accent1"/>
          </a:effectRef>
          <a:fontRef idx="minor">
            <a:schemeClr val="tx1"/>
          </a:fontRef>
        </p:style>
      </p:cxnSp>
      <p:sp>
        <p:nvSpPr>
          <p:cNvPr id="2" name="Platshållare för text 1">
            <a:extLst>
              <a:ext uri="{FF2B5EF4-FFF2-40B4-BE49-F238E27FC236}">
                <a16:creationId xmlns:a16="http://schemas.microsoft.com/office/drawing/2014/main" id="{13FAE349-30F4-DE46-94AC-3B181159FACD}"/>
              </a:ext>
            </a:extLst>
          </p:cNvPr>
          <p:cNvSpPr>
            <a:spLocks noGrp="1"/>
          </p:cNvSpPr>
          <p:nvPr>
            <p:ph type="body" sz="quarter" idx="14"/>
          </p:nvPr>
        </p:nvSpPr>
        <p:spPr>
          <a:xfrm>
            <a:off x="617243" y="3358441"/>
            <a:ext cx="2004857" cy="1117143"/>
          </a:xfrm>
        </p:spPr>
        <p:txBody>
          <a:bodyPr>
            <a:normAutofit/>
          </a:bodyPr>
          <a:lstStyle/>
          <a:p>
            <a:pPr algn="ctr"/>
            <a:r>
              <a:rPr lang="sv-SE" sz="1800" dirty="0" err="1"/>
              <a:t>Regelendringene</a:t>
            </a:r>
            <a:r>
              <a:rPr lang="sv-SE" sz="1800" dirty="0"/>
              <a:t> </a:t>
            </a:r>
            <a:r>
              <a:rPr lang="sv-SE" sz="1800" dirty="0" err="1"/>
              <a:t>vedtas</a:t>
            </a:r>
            <a:endParaRPr lang="sv-SE" dirty="0"/>
          </a:p>
          <a:p>
            <a:pPr algn="ctr"/>
            <a:endParaRPr lang="sv-SE" dirty="0"/>
          </a:p>
        </p:txBody>
      </p:sp>
      <p:cxnSp>
        <p:nvCxnSpPr>
          <p:cNvPr id="11" name="Rett linje 15">
            <a:extLst>
              <a:ext uri="{FF2B5EF4-FFF2-40B4-BE49-F238E27FC236}">
                <a16:creationId xmlns:a16="http://schemas.microsoft.com/office/drawing/2014/main" id="{FEDB8E1B-0F08-F74F-B749-91B7A296FE6B}"/>
              </a:ext>
            </a:extLst>
          </p:cNvPr>
          <p:cNvCxnSpPr/>
          <p:nvPr/>
        </p:nvCxnSpPr>
        <p:spPr>
          <a:xfrm>
            <a:off x="1619672" y="2373436"/>
            <a:ext cx="0" cy="875118"/>
          </a:xfrm>
          <a:prstGeom prst="line">
            <a:avLst/>
          </a:prstGeom>
          <a:ln w="38100">
            <a:solidFill>
              <a:schemeClr val="tx1"/>
            </a:solidFill>
            <a:prstDash val="dash"/>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3" name="Rett linje 17">
            <a:extLst>
              <a:ext uri="{FF2B5EF4-FFF2-40B4-BE49-F238E27FC236}">
                <a16:creationId xmlns:a16="http://schemas.microsoft.com/office/drawing/2014/main" id="{82FBCE06-47A4-6547-B45B-BA9146B41777}"/>
              </a:ext>
            </a:extLst>
          </p:cNvPr>
          <p:cNvCxnSpPr/>
          <p:nvPr/>
        </p:nvCxnSpPr>
        <p:spPr>
          <a:xfrm>
            <a:off x="7005343" y="2373436"/>
            <a:ext cx="0" cy="875118"/>
          </a:xfrm>
          <a:prstGeom prst="line">
            <a:avLst/>
          </a:prstGeom>
          <a:ln w="38100">
            <a:solidFill>
              <a:schemeClr val="tx1"/>
            </a:solidFill>
            <a:prstDash val="dash"/>
            <a:headEnd type="none" w="lg" len="lg"/>
            <a:tailEnd type="triangle" w="lg" len="lg"/>
          </a:ln>
        </p:spPr>
        <p:style>
          <a:lnRef idx="1">
            <a:schemeClr val="accent1"/>
          </a:lnRef>
          <a:fillRef idx="0">
            <a:schemeClr val="accent1"/>
          </a:fillRef>
          <a:effectRef idx="0">
            <a:schemeClr val="accent1"/>
          </a:effectRef>
          <a:fontRef idx="minor">
            <a:schemeClr val="tx1"/>
          </a:fontRef>
        </p:style>
      </p:cxnSp>
      <p:sp>
        <p:nvSpPr>
          <p:cNvPr id="21" name="Platshållare för text 1">
            <a:extLst>
              <a:ext uri="{FF2B5EF4-FFF2-40B4-BE49-F238E27FC236}">
                <a16:creationId xmlns:a16="http://schemas.microsoft.com/office/drawing/2014/main" id="{1B9E1F1F-D195-E242-9F05-6BA7A84E76EE}"/>
              </a:ext>
            </a:extLst>
          </p:cNvPr>
          <p:cNvSpPr txBox="1">
            <a:spLocks/>
          </p:cNvSpPr>
          <p:nvPr/>
        </p:nvSpPr>
        <p:spPr>
          <a:xfrm>
            <a:off x="3369755" y="3442401"/>
            <a:ext cx="2404489" cy="415246"/>
          </a:xfrm>
          <a:prstGeom prst="rect">
            <a:avLst/>
          </a:prstGeom>
        </p:spPr>
        <p:txBody>
          <a:bodyPr wrap="square">
            <a:normAutofit/>
          </a:bodyPr>
          <a:lstStyle>
            <a:lvl1pPr marL="0" indent="0" algn="l" defTabSz="914400" rtl="0" eaLnBrk="1" latinLnBrk="0" hangingPunct="1">
              <a:spcBef>
                <a:spcPts val="0"/>
              </a:spcBef>
              <a:buFont typeface="Arial" panose="020B0604020202020204" pitchFamily="34" charset="0"/>
              <a:buNone/>
              <a:defRPr sz="3600" b="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1800" dirty="0" err="1"/>
              <a:t>Overgangperiode</a:t>
            </a:r>
            <a:endParaRPr lang="sv-SE" dirty="0"/>
          </a:p>
        </p:txBody>
      </p:sp>
      <p:sp>
        <p:nvSpPr>
          <p:cNvPr id="22" name="Platshållare för text 1">
            <a:extLst>
              <a:ext uri="{FF2B5EF4-FFF2-40B4-BE49-F238E27FC236}">
                <a16:creationId xmlns:a16="http://schemas.microsoft.com/office/drawing/2014/main" id="{79A759D7-3D66-9442-875E-986D152945D3}"/>
              </a:ext>
            </a:extLst>
          </p:cNvPr>
          <p:cNvSpPr txBox="1">
            <a:spLocks/>
          </p:cNvSpPr>
          <p:nvPr/>
        </p:nvSpPr>
        <p:spPr>
          <a:xfrm>
            <a:off x="6234834" y="3442401"/>
            <a:ext cx="1541015" cy="1117143"/>
          </a:xfrm>
          <a:prstGeom prst="rect">
            <a:avLst/>
          </a:prstGeom>
        </p:spPr>
        <p:txBody>
          <a:bodyPr wrap="square">
            <a:normAutofit/>
          </a:bodyPr>
          <a:lstStyle>
            <a:lvl1pPr marL="0" indent="0" algn="l" defTabSz="914400" rtl="0" eaLnBrk="1" latinLnBrk="0" hangingPunct="1">
              <a:spcBef>
                <a:spcPts val="0"/>
              </a:spcBef>
              <a:buFont typeface="Arial" panose="020B0604020202020204" pitchFamily="34" charset="0"/>
              <a:buNone/>
              <a:defRPr sz="3600" b="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1800" dirty="0"/>
              <a:t>Börjar gälla</a:t>
            </a:r>
            <a:endParaRPr lang="sv-SE" dirty="0"/>
          </a:p>
        </p:txBody>
      </p:sp>
      <p:sp>
        <p:nvSpPr>
          <p:cNvPr id="14" name="Rubrik 1">
            <a:extLst>
              <a:ext uri="{FF2B5EF4-FFF2-40B4-BE49-F238E27FC236}">
                <a16:creationId xmlns:a16="http://schemas.microsoft.com/office/drawing/2014/main" id="{F8EE8A62-714F-E442-8B96-05216EDE8CC0}"/>
              </a:ext>
            </a:extLst>
          </p:cNvPr>
          <p:cNvSpPr txBox="1">
            <a:spLocks/>
          </p:cNvSpPr>
          <p:nvPr/>
        </p:nvSpPr>
        <p:spPr>
          <a:xfrm>
            <a:off x="0" y="411510"/>
            <a:ext cx="5004048" cy="644615"/>
          </a:xfrm>
          <a:prstGeom prst="rect">
            <a:avLst/>
          </a:prstGeom>
          <a:solidFill>
            <a:schemeClr val="tx1"/>
          </a:solidFill>
        </p:spPr>
        <p:txBody>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r>
              <a:rPr lang="sv-SE" sz="3200" dirty="0"/>
              <a:t>När börjar lagen gälla?</a:t>
            </a:r>
          </a:p>
        </p:txBody>
      </p:sp>
      <p:sp>
        <p:nvSpPr>
          <p:cNvPr id="16" name="Platshållare för text 1">
            <a:extLst>
              <a:ext uri="{FF2B5EF4-FFF2-40B4-BE49-F238E27FC236}">
                <a16:creationId xmlns:a16="http://schemas.microsoft.com/office/drawing/2014/main" id="{A5728DCB-F2F3-4342-A70D-F9B316B16B96}"/>
              </a:ext>
            </a:extLst>
          </p:cNvPr>
          <p:cNvSpPr txBox="1">
            <a:spLocks/>
          </p:cNvSpPr>
          <p:nvPr/>
        </p:nvSpPr>
        <p:spPr>
          <a:xfrm>
            <a:off x="6110082" y="1814864"/>
            <a:ext cx="1790521" cy="1117143"/>
          </a:xfrm>
          <a:prstGeom prst="rect">
            <a:avLst/>
          </a:prstGeom>
        </p:spPr>
        <p:txBody>
          <a:bodyPr wrap="square">
            <a:normAutofit/>
          </a:bodyPr>
          <a:lstStyle>
            <a:lvl1pPr marL="0" indent="0" algn="l" defTabSz="914400" rtl="0" eaLnBrk="1" latinLnBrk="0" hangingPunct="1">
              <a:spcBef>
                <a:spcPts val="0"/>
              </a:spcBef>
              <a:buFont typeface="Arial" panose="020B0604020202020204" pitchFamily="34" charset="0"/>
              <a:buNone/>
              <a:defRPr sz="3600" b="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1800" dirty="0"/>
              <a:t>1 </a:t>
            </a:r>
            <a:r>
              <a:rPr lang="sv-SE" sz="1800" dirty="0" err="1"/>
              <a:t>januar</a:t>
            </a:r>
            <a:r>
              <a:rPr lang="sv-SE" sz="1800" dirty="0"/>
              <a:t> 2021</a:t>
            </a:r>
          </a:p>
          <a:p>
            <a:endParaRPr lang="sv-SE" dirty="0"/>
          </a:p>
          <a:p>
            <a:endParaRPr lang="sv-SE" dirty="0"/>
          </a:p>
        </p:txBody>
      </p:sp>
      <p:sp>
        <p:nvSpPr>
          <p:cNvPr id="17" name="Platshållare för text 1">
            <a:extLst>
              <a:ext uri="{FF2B5EF4-FFF2-40B4-BE49-F238E27FC236}">
                <a16:creationId xmlns:a16="http://schemas.microsoft.com/office/drawing/2014/main" id="{2CBDCED6-D5E8-9540-BE5B-51894826661A}"/>
              </a:ext>
            </a:extLst>
          </p:cNvPr>
          <p:cNvSpPr txBox="1">
            <a:spLocks/>
          </p:cNvSpPr>
          <p:nvPr/>
        </p:nvSpPr>
        <p:spPr>
          <a:xfrm>
            <a:off x="1111558" y="1897566"/>
            <a:ext cx="1261740" cy="413469"/>
          </a:xfrm>
          <a:prstGeom prst="rect">
            <a:avLst/>
          </a:prstGeom>
        </p:spPr>
        <p:txBody>
          <a:bodyPr vert="horz" wrap="square" lIns="0" tIns="0" rIns="0" bIns="0" rtlCol="0">
            <a:normAutofit/>
          </a:bodyPr>
          <a:lstStyle>
            <a:lvl1pPr marL="0" indent="0" algn="l" defTabSz="914400" rtl="0" eaLnBrk="1" latinLnBrk="0" hangingPunct="1">
              <a:spcBef>
                <a:spcPts val="0"/>
              </a:spcBef>
              <a:spcAft>
                <a:spcPts val="0"/>
              </a:spcAft>
              <a:buFont typeface="Arial" panose="020B0604020202020204" pitchFamily="34" charset="0"/>
              <a:buNone/>
              <a:defRPr sz="3600" b="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400" b="1"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400" b="1"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sz="1800" dirty="0"/>
              <a:t>1 juli 2020</a:t>
            </a:r>
          </a:p>
          <a:p>
            <a:endParaRPr lang="sv-SE" dirty="0"/>
          </a:p>
          <a:p>
            <a:endParaRPr lang="sv-SE" dirty="0"/>
          </a:p>
        </p:txBody>
      </p:sp>
    </p:spTree>
    <p:extLst>
      <p:ext uri="{BB962C8B-B14F-4D97-AF65-F5344CB8AC3E}">
        <p14:creationId xmlns:p14="http://schemas.microsoft.com/office/powerpoint/2010/main" val="1273533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Många olika färger. Foto">
            <a:extLst>
              <a:ext uri="{FF2B5EF4-FFF2-40B4-BE49-F238E27FC236}">
                <a16:creationId xmlns:a16="http://schemas.microsoft.com/office/drawing/2014/main" id="{659EFBED-FE65-824B-8CC8-6A09251B0043}"/>
              </a:ext>
            </a:extLst>
          </p:cNvPr>
          <p:cNvPicPr>
            <a:picLocks noChangeAspect="1"/>
          </p:cNvPicPr>
          <p:nvPr/>
        </p:nvPicPr>
        <p:blipFill rotWithShape="1">
          <a:blip r:embed="rId3"/>
          <a:srcRect l="32821" t="36854" r="23993" b="30744"/>
          <a:stretch/>
        </p:blipFill>
        <p:spPr>
          <a:xfrm>
            <a:off x="2" y="0"/>
            <a:ext cx="9143998" cy="5143500"/>
          </a:xfrm>
          <a:prstGeom prst="rect">
            <a:avLst/>
          </a:prstGeom>
        </p:spPr>
      </p:pic>
      <p:sp>
        <p:nvSpPr>
          <p:cNvPr id="6" name="Rubrik 3">
            <a:extLst>
              <a:ext uri="{FF2B5EF4-FFF2-40B4-BE49-F238E27FC236}">
                <a16:creationId xmlns:a16="http://schemas.microsoft.com/office/drawing/2014/main" id="{0CDA41A6-164A-F94A-936B-9DAC618A8AEE}"/>
              </a:ext>
            </a:extLst>
          </p:cNvPr>
          <p:cNvSpPr>
            <a:spLocks noGrp="1"/>
          </p:cNvSpPr>
          <p:nvPr>
            <p:ph type="ctrTitle"/>
          </p:nvPr>
        </p:nvSpPr>
        <p:spPr>
          <a:xfrm>
            <a:off x="935805" y="771550"/>
            <a:ext cx="7272392" cy="1728000"/>
          </a:xfrm>
          <a:ln>
            <a:noFill/>
          </a:ln>
        </p:spPr>
        <p:txBody>
          <a:bodyPr>
            <a:noAutofit/>
          </a:bodyPr>
          <a:lstStyle/>
          <a:p>
            <a:r>
              <a:rPr lang="sv-SE" dirty="0"/>
              <a:t>Är kraven på  tillgänglighet hämmande för </a:t>
            </a:r>
            <a:r>
              <a:rPr lang="sv-SE" dirty="0">
                <a:solidFill>
                  <a:srgbClr val="ADD7B2"/>
                </a:solidFill>
              </a:rPr>
              <a:t>kreativitet</a:t>
            </a:r>
            <a:r>
              <a:rPr lang="sv-SE" dirty="0"/>
              <a:t> </a:t>
            </a:r>
            <a:br>
              <a:rPr lang="sv-SE" dirty="0"/>
            </a:br>
            <a:r>
              <a:rPr lang="sv-SE" dirty="0"/>
              <a:t>och innovation?</a:t>
            </a:r>
          </a:p>
        </p:txBody>
      </p:sp>
      <p:sp>
        <p:nvSpPr>
          <p:cNvPr id="7" name="Rubrik 3">
            <a:extLst>
              <a:ext uri="{FF2B5EF4-FFF2-40B4-BE49-F238E27FC236}">
                <a16:creationId xmlns:a16="http://schemas.microsoft.com/office/drawing/2014/main" id="{4AFD01DE-5AD9-7B45-A59B-BD39A0E44BD1}"/>
              </a:ext>
            </a:extLst>
          </p:cNvPr>
          <p:cNvSpPr txBox="1">
            <a:spLocks/>
          </p:cNvSpPr>
          <p:nvPr/>
        </p:nvSpPr>
        <p:spPr>
          <a:xfrm>
            <a:off x="935805" y="2787774"/>
            <a:ext cx="7272392" cy="1728000"/>
          </a:xfrm>
          <a:prstGeom prst="rect">
            <a:avLst/>
          </a:prstGeom>
          <a:solidFill>
            <a:schemeClr val="bg1"/>
          </a:solidFill>
          <a:ln>
            <a:noFill/>
          </a:ln>
        </p:spPr>
        <p:txBody>
          <a:bodyPr vert="horz" wrap="square" lIns="432000" tIns="72000" rIns="72000" bIns="72000" rtlCol="0" anchor="ctr">
            <a:no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r>
              <a:rPr lang="sv-SE" sz="2400" b="0" dirty="0">
                <a:solidFill>
                  <a:schemeClr val="tx1"/>
                </a:solidFill>
              </a:rPr>
              <a:t>Nej! Tillgänglighet är ett krav bland många som ställs på en ny webbplats. </a:t>
            </a:r>
          </a:p>
          <a:p>
            <a:endParaRPr lang="sv-SE" sz="1200" b="0" dirty="0">
              <a:solidFill>
                <a:schemeClr val="tx1"/>
              </a:solidFill>
            </a:endParaRPr>
          </a:p>
          <a:p>
            <a:r>
              <a:rPr lang="sv-SE" sz="2400" b="0" dirty="0">
                <a:solidFill>
                  <a:schemeClr val="tx1"/>
                </a:solidFill>
              </a:rPr>
              <a:t>Det viktiga är att ha med dem från början  </a:t>
            </a:r>
          </a:p>
        </p:txBody>
      </p:sp>
    </p:spTree>
    <p:extLst>
      <p:ext uri="{BB962C8B-B14F-4D97-AF65-F5344CB8AC3E}">
        <p14:creationId xmlns:p14="http://schemas.microsoft.com/office/powerpoint/2010/main" val="329701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BDA17798-AAAD-1D48-9613-B17FB8ED4BB3}"/>
              </a:ext>
            </a:extLst>
          </p:cNvPr>
          <p:cNvPicPr>
            <a:picLocks noChangeAspect="1"/>
          </p:cNvPicPr>
          <p:nvPr/>
        </p:nvPicPr>
        <p:blipFill>
          <a:blip r:embed="rId3"/>
          <a:stretch>
            <a:fillRect/>
          </a:stretch>
        </p:blipFill>
        <p:spPr>
          <a:xfrm>
            <a:off x="0" y="771550"/>
            <a:ext cx="4849860" cy="3373023"/>
          </a:xfrm>
          <a:prstGeom prst="rect">
            <a:avLst/>
          </a:prstGeom>
        </p:spPr>
      </p:pic>
      <p:pic>
        <p:nvPicPr>
          <p:cNvPr id="7" name="Bildobjekt 6">
            <a:extLst>
              <a:ext uri="{FF2B5EF4-FFF2-40B4-BE49-F238E27FC236}">
                <a16:creationId xmlns:a16="http://schemas.microsoft.com/office/drawing/2014/main" id="{32A34C10-65DE-6848-A6AB-47B9231F6085}"/>
              </a:ext>
            </a:extLst>
          </p:cNvPr>
          <p:cNvPicPr>
            <a:picLocks noChangeAspect="1"/>
          </p:cNvPicPr>
          <p:nvPr/>
        </p:nvPicPr>
        <p:blipFill>
          <a:blip r:embed="rId4"/>
          <a:stretch>
            <a:fillRect/>
          </a:stretch>
        </p:blipFill>
        <p:spPr>
          <a:xfrm>
            <a:off x="4927721" y="771549"/>
            <a:ext cx="4216279" cy="3373023"/>
          </a:xfrm>
          <a:prstGeom prst="rect">
            <a:avLst/>
          </a:prstGeom>
        </p:spPr>
      </p:pic>
      <p:sp>
        <p:nvSpPr>
          <p:cNvPr id="8" name="Platshållare för text 2">
            <a:extLst>
              <a:ext uri="{FF2B5EF4-FFF2-40B4-BE49-F238E27FC236}">
                <a16:creationId xmlns:a16="http://schemas.microsoft.com/office/drawing/2014/main" id="{366B1CF9-705E-874E-8347-27F24699DCF9}"/>
              </a:ext>
            </a:extLst>
          </p:cNvPr>
          <p:cNvSpPr txBox="1">
            <a:spLocks/>
          </p:cNvSpPr>
          <p:nvPr/>
        </p:nvSpPr>
        <p:spPr>
          <a:xfrm>
            <a:off x="107504" y="4227934"/>
            <a:ext cx="5976664" cy="339670"/>
          </a:xfrm>
          <a:prstGeom prst="rect">
            <a:avLst/>
          </a:prstGeom>
        </p:spPr>
        <p:txBody>
          <a:bodyPr vert="horz" wrap="square" lIns="0" tIns="0" rIns="0" bIns="0" rtlCol="0">
            <a:normAutofit/>
          </a:bodyPr>
          <a:lstStyle>
            <a:lvl1pPr marL="342900" indent="-342900" algn="l" defTabSz="914400" rtl="0" eaLnBrk="1" latinLnBrk="0" hangingPunct="1">
              <a:spcBef>
                <a:spcPts val="576"/>
              </a:spcBef>
              <a:spcAft>
                <a:spcPts val="0"/>
              </a:spcAft>
              <a:buFont typeface="Arial" panose="020B0604020202020204" pitchFamily="34" charset="0"/>
              <a:buChar char="•"/>
              <a:defRPr lang="en-US" sz="2400" kern="1200" smtClean="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2pPr>
            <a:lvl3pPr marL="12573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3pPr>
            <a:lvl4pPr marL="1714500" indent="-342900" algn="l" defTabSz="914400" rtl="0" eaLnBrk="1" latinLnBrk="0" hangingPunct="1">
              <a:spcBef>
                <a:spcPct val="200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4pPr>
            <a:lvl5pPr marL="2171700" indent="-342900" algn="l" defTabSz="914400" rtl="0" eaLnBrk="1" latinLnBrk="0" hangingPunct="1">
              <a:spcBef>
                <a:spcPct val="200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v-SE" sz="900" dirty="0"/>
              <a:t>Annika Oskarsson, Thomas Nordström. Lekplats på skansen i Stockholm</a:t>
            </a:r>
          </a:p>
        </p:txBody>
      </p:sp>
    </p:spTree>
    <p:extLst>
      <p:ext uri="{BB962C8B-B14F-4D97-AF65-F5344CB8AC3E}">
        <p14:creationId xmlns:p14="http://schemas.microsoft.com/office/powerpoint/2010/main" val="3873844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ubrik 1"/>
          <p:cNvSpPr>
            <a:spLocks noGrp="1"/>
          </p:cNvSpPr>
          <p:nvPr>
            <p:ph type="ctrTitle"/>
          </p:nvPr>
        </p:nvSpPr>
        <p:spPr>
          <a:xfrm>
            <a:off x="1885154" y="2014884"/>
            <a:ext cx="5373692" cy="1113731"/>
          </a:xfrm>
        </p:spPr>
        <p:txBody>
          <a:bodyPr/>
          <a:lstStyle/>
          <a:p>
            <a:pPr eaLnBrk="1" hangingPunct="1"/>
            <a:r>
              <a:rPr lang="sv-SE" altLang="sv-SE" dirty="0"/>
              <a:t>Presentationsrunda</a:t>
            </a:r>
          </a:p>
        </p:txBody>
      </p:sp>
    </p:spTree>
    <p:extLst>
      <p:ext uri="{BB962C8B-B14F-4D97-AF65-F5344CB8AC3E}">
        <p14:creationId xmlns:p14="http://schemas.microsoft.com/office/powerpoint/2010/main" val="4087569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CA9713-890F-DE44-AB5C-7C0D5355BFF4}"/>
              </a:ext>
            </a:extLst>
          </p:cNvPr>
          <p:cNvSpPr>
            <a:spLocks noGrp="1"/>
          </p:cNvSpPr>
          <p:nvPr>
            <p:ph type="ctrTitle"/>
          </p:nvPr>
        </p:nvSpPr>
        <p:spPr>
          <a:xfrm>
            <a:off x="1403648" y="2211710"/>
            <a:ext cx="3384376" cy="1728000"/>
          </a:xfrm>
        </p:spPr>
        <p:txBody>
          <a:bodyPr/>
          <a:lstStyle/>
          <a:p>
            <a:r>
              <a:rPr lang="sv-SE" dirty="0"/>
              <a:t>PERSONAS</a:t>
            </a:r>
          </a:p>
        </p:txBody>
      </p:sp>
      <p:pic>
        <p:nvPicPr>
          <p:cNvPr id="4" name="Bildobjekt 3">
            <a:extLst>
              <a:ext uri="{FF2B5EF4-FFF2-40B4-BE49-F238E27FC236}">
                <a16:creationId xmlns:a16="http://schemas.microsoft.com/office/drawing/2014/main" id="{08320D9B-359D-3C4C-B107-4AC22E42C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555526"/>
            <a:ext cx="2975182" cy="2975182"/>
          </a:xfrm>
          <a:prstGeom prst="rect">
            <a:avLst/>
          </a:prstGeom>
        </p:spPr>
      </p:pic>
    </p:spTree>
    <p:extLst>
      <p:ext uri="{BB962C8B-B14F-4D97-AF65-F5344CB8AC3E}">
        <p14:creationId xmlns:p14="http://schemas.microsoft.com/office/powerpoint/2010/main" val="6556748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8A050A9-8A85-014D-8798-F4163117A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6772" y="1382317"/>
            <a:ext cx="4740971" cy="2947090"/>
          </a:xfrm>
          <a:prstGeom prst="rect">
            <a:avLst/>
          </a:prstGeom>
        </p:spPr>
      </p:pic>
      <p:pic>
        <p:nvPicPr>
          <p:cNvPr id="2" name="Bildobjekt 4">
            <a:extLst>
              <a:ext uri="{FF2B5EF4-FFF2-40B4-BE49-F238E27FC236}">
                <a16:creationId xmlns:a16="http://schemas.microsoft.com/office/drawing/2014/main" id="{D5C72D02-87D8-4E42-BF77-F87D9119E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873" y="1275606"/>
            <a:ext cx="1318719" cy="3168352"/>
          </a:xfrm>
          <a:prstGeom prst="rect">
            <a:avLst/>
          </a:prstGeom>
        </p:spPr>
      </p:pic>
      <p:sp>
        <p:nvSpPr>
          <p:cNvPr id="5" name="Rektangel 4">
            <a:extLst>
              <a:ext uri="{FF2B5EF4-FFF2-40B4-BE49-F238E27FC236}">
                <a16:creationId xmlns:a16="http://schemas.microsoft.com/office/drawing/2014/main" id="{2258B3C5-4FBE-4B77-9C87-F354FBE79CD8}"/>
              </a:ext>
            </a:extLst>
          </p:cNvPr>
          <p:cNvSpPr/>
          <p:nvPr/>
        </p:nvSpPr>
        <p:spPr>
          <a:xfrm>
            <a:off x="2956497" y="1305194"/>
            <a:ext cx="4810919" cy="307922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4A53978D-52F7-4A4C-9058-B90E44C01250}"/>
              </a:ext>
            </a:extLst>
          </p:cNvPr>
          <p:cNvSpPr/>
          <p:nvPr/>
        </p:nvSpPr>
        <p:spPr>
          <a:xfrm>
            <a:off x="933373" y="1291411"/>
            <a:ext cx="1280220" cy="307939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5">
            <a:extLst>
              <a:ext uri="{FF2B5EF4-FFF2-40B4-BE49-F238E27FC236}">
                <a16:creationId xmlns:a16="http://schemas.microsoft.com/office/drawing/2014/main" id="{2E263B57-D5D7-8446-9994-C887F48A5478}"/>
              </a:ext>
            </a:extLst>
          </p:cNvPr>
          <p:cNvSpPr>
            <a:spLocks noGrp="1"/>
          </p:cNvSpPr>
          <p:nvPr>
            <p:ph type="title"/>
          </p:nvPr>
        </p:nvSpPr>
        <p:spPr>
          <a:xfrm>
            <a:off x="0" y="411510"/>
            <a:ext cx="2747900" cy="699404"/>
          </a:xfrm>
        </p:spPr>
        <p:txBody>
          <a:bodyPr/>
          <a:lstStyle/>
          <a:p>
            <a:r>
              <a:rPr lang="sv-SE" dirty="0" err="1"/>
              <a:t>Personas</a:t>
            </a:r>
            <a:endParaRPr lang="sv-SE" dirty="0"/>
          </a:p>
        </p:txBody>
      </p:sp>
    </p:spTree>
    <p:extLst>
      <p:ext uri="{BB962C8B-B14F-4D97-AF65-F5344CB8AC3E}">
        <p14:creationId xmlns:p14="http://schemas.microsoft.com/office/powerpoint/2010/main" val="29322398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3A8146D-1B75-8F40-B9CE-D29571173ACC}"/>
              </a:ext>
            </a:extLst>
          </p:cNvPr>
          <p:cNvPicPr>
            <a:picLocks noChangeAspect="1"/>
          </p:cNvPicPr>
          <p:nvPr/>
        </p:nvPicPr>
        <p:blipFill>
          <a:blip r:embed="rId3"/>
          <a:stretch>
            <a:fillRect/>
          </a:stretch>
        </p:blipFill>
        <p:spPr>
          <a:xfrm>
            <a:off x="912305" y="482420"/>
            <a:ext cx="3022842" cy="3155950"/>
          </a:xfrm>
          <a:prstGeom prst="rect">
            <a:avLst/>
          </a:prstGeom>
        </p:spPr>
      </p:pic>
      <p:sp>
        <p:nvSpPr>
          <p:cNvPr id="9" name="Rubrik 1">
            <a:extLst>
              <a:ext uri="{FF2B5EF4-FFF2-40B4-BE49-F238E27FC236}">
                <a16:creationId xmlns:a16="http://schemas.microsoft.com/office/drawing/2014/main" id="{200B426F-2753-4247-958C-476376DB8725}"/>
              </a:ext>
            </a:extLst>
          </p:cNvPr>
          <p:cNvSpPr>
            <a:spLocks noGrp="1"/>
          </p:cNvSpPr>
          <p:nvPr>
            <p:ph type="title"/>
          </p:nvPr>
        </p:nvSpPr>
        <p:spPr>
          <a:xfrm>
            <a:off x="403461" y="3399375"/>
            <a:ext cx="3826252" cy="562254"/>
          </a:xfrm>
          <a:noFill/>
        </p:spPr>
        <p:txBody>
          <a:bodyPr lIns="72000" rIns="72000"/>
          <a:lstStyle/>
          <a:p>
            <a:pPr algn="ctr"/>
            <a:r>
              <a:rPr lang="sv-SE" dirty="0">
                <a:solidFill>
                  <a:schemeClr val="tx1"/>
                </a:solidFill>
              </a:rPr>
              <a:t>Kim</a:t>
            </a:r>
          </a:p>
        </p:txBody>
      </p:sp>
      <p:sp>
        <p:nvSpPr>
          <p:cNvPr id="10" name="Ellips 9">
            <a:extLst>
              <a:ext uri="{FF2B5EF4-FFF2-40B4-BE49-F238E27FC236}">
                <a16:creationId xmlns:a16="http://schemas.microsoft.com/office/drawing/2014/main" id="{DB583B73-5A85-154A-8932-E2DEE24F87B7}"/>
              </a:ext>
            </a:extLst>
          </p:cNvPr>
          <p:cNvSpPr/>
          <p:nvPr/>
        </p:nvSpPr>
        <p:spPr>
          <a:xfrm>
            <a:off x="403460" y="482420"/>
            <a:ext cx="3826253" cy="3746510"/>
          </a:xfrm>
          <a:prstGeom prst="ellipse">
            <a:avLst/>
          </a:prstGeom>
          <a:noFill/>
          <a:ln w="38100">
            <a:solidFill>
              <a:srgbClr val="ED7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5E712B94-B64E-844A-B889-6B4A99727903}"/>
              </a:ext>
            </a:extLst>
          </p:cNvPr>
          <p:cNvSpPr txBox="1">
            <a:spLocks/>
          </p:cNvSpPr>
          <p:nvPr/>
        </p:nvSpPr>
        <p:spPr>
          <a:xfrm>
            <a:off x="5403437" y="2222048"/>
            <a:ext cx="2505789" cy="699404"/>
          </a:xfrm>
          <a:prstGeom prst="rect">
            <a:avLst/>
          </a:prstGeom>
          <a:solidFill>
            <a:schemeClr val="tx1"/>
          </a:solidFill>
        </p:spPr>
        <p:txBody>
          <a:bodyPr vert="horz" wrap="square" lIns="432000" tIns="72000" rIns="324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r>
              <a:rPr lang="sv-SE" dirty="0"/>
              <a:t>  Läsa</a:t>
            </a:r>
          </a:p>
        </p:txBody>
      </p:sp>
    </p:spTree>
    <p:extLst>
      <p:ext uri="{BB962C8B-B14F-4D97-AF65-F5344CB8AC3E}">
        <p14:creationId xmlns:p14="http://schemas.microsoft.com/office/powerpoint/2010/main" val="3433540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167FFA71-1215-4227-81ED-CCAF3B4368BB}"/>
              </a:ext>
            </a:extLst>
          </p:cNvPr>
          <p:cNvSpPr txBox="1"/>
          <p:nvPr/>
        </p:nvSpPr>
        <p:spPr>
          <a:xfrm>
            <a:off x="4914287" y="1340012"/>
            <a:ext cx="3826253" cy="203132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err="1">
                <a:solidFill>
                  <a:srgbClr val="333333"/>
                </a:solidFill>
              </a:rPr>
              <a:t>Namn</a:t>
            </a:r>
            <a:r>
              <a:rPr lang="en-US" sz="1400" b="1" dirty="0">
                <a:solidFill>
                  <a:srgbClr val="333333"/>
                </a:solidFill>
              </a:rPr>
              <a:t>: </a:t>
            </a:r>
            <a:r>
              <a:rPr lang="en-US" sz="1400" dirty="0">
                <a:solidFill>
                  <a:srgbClr val="333333"/>
                </a:solidFill>
              </a:rPr>
              <a:t>Kim</a:t>
            </a:r>
            <a:br>
              <a:rPr lang="en-US" sz="1400" dirty="0">
                <a:solidFill>
                  <a:srgbClr val="333333"/>
                </a:solidFill>
              </a:rPr>
            </a:br>
            <a:r>
              <a:rPr lang="en-US" sz="1400" b="1" dirty="0" err="1">
                <a:solidFill>
                  <a:srgbClr val="333333"/>
                </a:solidFill>
              </a:rPr>
              <a:t>Ålder</a:t>
            </a:r>
            <a:r>
              <a:rPr lang="en-US" sz="1400" b="1" dirty="0">
                <a:solidFill>
                  <a:srgbClr val="333333"/>
                </a:solidFill>
              </a:rPr>
              <a:t>: </a:t>
            </a:r>
            <a:r>
              <a:rPr lang="en-US" sz="1400" dirty="0">
                <a:solidFill>
                  <a:srgbClr val="333333"/>
                </a:solidFill>
              </a:rPr>
              <a:t> 27 </a:t>
            </a:r>
            <a:r>
              <a:rPr lang="en-US" sz="1400" dirty="0" err="1">
                <a:solidFill>
                  <a:srgbClr val="333333"/>
                </a:solidFill>
              </a:rPr>
              <a:t>år</a:t>
            </a:r>
            <a:br>
              <a:rPr lang="en-US" sz="1400" dirty="0">
                <a:solidFill>
                  <a:srgbClr val="333333"/>
                </a:solidFill>
              </a:rPr>
            </a:br>
            <a:r>
              <a:rPr lang="en-US" sz="1400" b="1" dirty="0" err="1">
                <a:solidFill>
                  <a:srgbClr val="333333"/>
                </a:solidFill>
              </a:rPr>
              <a:t>Yrke</a:t>
            </a:r>
            <a:r>
              <a:rPr lang="en-US" sz="1400" b="1" dirty="0">
                <a:solidFill>
                  <a:srgbClr val="333333"/>
                </a:solidFill>
              </a:rPr>
              <a:t>:</a:t>
            </a:r>
            <a:r>
              <a:rPr lang="en-US" sz="1400" dirty="0">
                <a:solidFill>
                  <a:srgbClr val="333333"/>
                </a:solidFill>
              </a:rPr>
              <a:t> </a:t>
            </a:r>
            <a:r>
              <a:rPr lang="en-US" sz="1400" dirty="0" err="1">
                <a:solidFill>
                  <a:srgbClr val="333333"/>
                </a:solidFill>
              </a:rPr>
              <a:t>Lärare</a:t>
            </a:r>
            <a:endParaRPr lang="en-US" sz="1400" dirty="0">
              <a:solidFill>
                <a:srgbClr val="333333"/>
              </a:solidFill>
            </a:endParaRPr>
          </a:p>
          <a:p>
            <a:endParaRPr lang="en-US" sz="1400" dirty="0">
              <a:solidFill>
                <a:srgbClr val="333333"/>
              </a:solidFill>
            </a:endParaRPr>
          </a:p>
          <a:p>
            <a:r>
              <a:rPr lang="en-US" sz="1400" dirty="0">
                <a:solidFill>
                  <a:srgbClr val="333333"/>
                </a:solidFill>
              </a:rPr>
              <a:t>Kim </a:t>
            </a:r>
            <a:r>
              <a:rPr lang="en-US" sz="1400" dirty="0" err="1">
                <a:solidFill>
                  <a:srgbClr val="333333"/>
                </a:solidFill>
              </a:rPr>
              <a:t>använder</a:t>
            </a:r>
            <a:r>
              <a:rPr lang="en-US" sz="1400" dirty="0">
                <a:solidFill>
                  <a:srgbClr val="333333"/>
                </a:solidFill>
              </a:rPr>
              <a:t> </a:t>
            </a:r>
            <a:r>
              <a:rPr lang="en-US" sz="1400" dirty="0" err="1">
                <a:solidFill>
                  <a:srgbClr val="333333"/>
                </a:solidFill>
              </a:rPr>
              <a:t>schoolsoft</a:t>
            </a:r>
            <a:r>
              <a:rPr lang="en-US" sz="1400" dirty="0">
                <a:solidFill>
                  <a:srgbClr val="333333"/>
                </a:solidFill>
              </a:rPr>
              <a:t> </a:t>
            </a:r>
            <a:r>
              <a:rPr lang="en-US" sz="1400" dirty="0" err="1">
                <a:solidFill>
                  <a:srgbClr val="333333"/>
                </a:solidFill>
              </a:rPr>
              <a:t>för</a:t>
            </a:r>
            <a:r>
              <a:rPr lang="en-US" sz="1400" dirty="0">
                <a:solidFill>
                  <a:srgbClr val="333333"/>
                </a:solidFill>
              </a:rPr>
              <a:t> </a:t>
            </a:r>
            <a:r>
              <a:rPr lang="en-US" sz="1400" dirty="0" err="1">
                <a:solidFill>
                  <a:srgbClr val="333333"/>
                </a:solidFill>
              </a:rPr>
              <a:t>att</a:t>
            </a:r>
            <a:r>
              <a:rPr lang="en-US" sz="1400" dirty="0">
                <a:solidFill>
                  <a:srgbClr val="333333"/>
                </a:solidFill>
              </a:rPr>
              <a:t> </a:t>
            </a:r>
            <a:r>
              <a:rPr lang="en-US" sz="1400" dirty="0" err="1">
                <a:solidFill>
                  <a:srgbClr val="333333"/>
                </a:solidFill>
              </a:rPr>
              <a:t>dela</a:t>
            </a:r>
            <a:r>
              <a:rPr lang="en-US" sz="1400" dirty="0">
                <a:solidFill>
                  <a:srgbClr val="333333"/>
                </a:solidFill>
              </a:rPr>
              <a:t> </a:t>
            </a:r>
            <a:r>
              <a:rPr lang="en-US" sz="1400" dirty="0" err="1">
                <a:solidFill>
                  <a:srgbClr val="333333"/>
                </a:solidFill>
              </a:rPr>
              <a:t>resultat</a:t>
            </a:r>
            <a:r>
              <a:rPr lang="en-US" sz="1400" dirty="0">
                <a:solidFill>
                  <a:srgbClr val="333333"/>
                </a:solidFill>
              </a:rPr>
              <a:t> </a:t>
            </a:r>
            <a:r>
              <a:rPr lang="en-US" sz="1400" dirty="0" err="1">
                <a:solidFill>
                  <a:srgbClr val="333333"/>
                </a:solidFill>
              </a:rPr>
              <a:t>och</a:t>
            </a:r>
            <a:r>
              <a:rPr lang="en-US" sz="1400" dirty="0">
                <a:solidFill>
                  <a:srgbClr val="333333"/>
                </a:solidFill>
              </a:rPr>
              <a:t> information med </a:t>
            </a:r>
            <a:r>
              <a:rPr lang="en-US" sz="1400" dirty="0" err="1">
                <a:solidFill>
                  <a:srgbClr val="333333"/>
                </a:solidFill>
              </a:rPr>
              <a:t>elever</a:t>
            </a:r>
            <a:r>
              <a:rPr lang="en-US" sz="1400" dirty="0">
                <a:solidFill>
                  <a:srgbClr val="333333"/>
                </a:solidFill>
              </a:rPr>
              <a:t> </a:t>
            </a:r>
            <a:r>
              <a:rPr lang="en-US" sz="1400" dirty="0" err="1">
                <a:solidFill>
                  <a:srgbClr val="333333"/>
                </a:solidFill>
              </a:rPr>
              <a:t>och</a:t>
            </a:r>
            <a:r>
              <a:rPr lang="en-US" sz="1400" dirty="0">
                <a:solidFill>
                  <a:srgbClr val="333333"/>
                </a:solidFill>
              </a:rPr>
              <a:t> </a:t>
            </a:r>
            <a:r>
              <a:rPr lang="en-US" sz="1400" dirty="0" err="1">
                <a:solidFill>
                  <a:srgbClr val="333333"/>
                </a:solidFill>
              </a:rPr>
              <a:t>förädrar</a:t>
            </a:r>
            <a:r>
              <a:rPr lang="en-US" sz="1400" dirty="0">
                <a:solidFill>
                  <a:srgbClr val="333333"/>
                </a:solidFill>
              </a:rPr>
              <a:t>. Kim har </a:t>
            </a:r>
            <a:r>
              <a:rPr lang="en-US" sz="1400" dirty="0" err="1">
                <a:solidFill>
                  <a:srgbClr val="333333"/>
                </a:solidFill>
              </a:rPr>
              <a:t>Dyslexi</a:t>
            </a:r>
            <a:r>
              <a:rPr lang="en-US" sz="1400" dirty="0">
                <a:solidFill>
                  <a:srgbClr val="333333"/>
                </a:solidFill>
              </a:rPr>
              <a:t>.</a:t>
            </a:r>
          </a:p>
          <a:p>
            <a:endParaRPr lang="sv-SE" sz="1400" dirty="0"/>
          </a:p>
          <a:p>
            <a:endParaRPr lang="en-US" sz="1400" dirty="0">
              <a:solidFill>
                <a:srgbClr val="333333"/>
              </a:solidFill>
            </a:endParaRPr>
          </a:p>
        </p:txBody>
      </p:sp>
      <p:pic>
        <p:nvPicPr>
          <p:cNvPr id="8" name="Bildobjekt 7">
            <a:extLst>
              <a:ext uri="{FF2B5EF4-FFF2-40B4-BE49-F238E27FC236}">
                <a16:creationId xmlns:a16="http://schemas.microsoft.com/office/drawing/2014/main" id="{C3A8146D-1B75-8F40-B9CE-D29571173ACC}"/>
              </a:ext>
            </a:extLst>
          </p:cNvPr>
          <p:cNvPicPr>
            <a:picLocks noChangeAspect="1"/>
          </p:cNvPicPr>
          <p:nvPr/>
        </p:nvPicPr>
        <p:blipFill>
          <a:blip r:embed="rId3"/>
          <a:stretch>
            <a:fillRect/>
          </a:stretch>
        </p:blipFill>
        <p:spPr>
          <a:xfrm>
            <a:off x="912305" y="482420"/>
            <a:ext cx="3022842" cy="3155950"/>
          </a:xfrm>
          <a:prstGeom prst="rect">
            <a:avLst/>
          </a:prstGeom>
        </p:spPr>
      </p:pic>
      <p:sp>
        <p:nvSpPr>
          <p:cNvPr id="9" name="Rubrik 1">
            <a:extLst>
              <a:ext uri="{FF2B5EF4-FFF2-40B4-BE49-F238E27FC236}">
                <a16:creationId xmlns:a16="http://schemas.microsoft.com/office/drawing/2014/main" id="{200B426F-2753-4247-958C-476376DB8725}"/>
              </a:ext>
            </a:extLst>
          </p:cNvPr>
          <p:cNvSpPr>
            <a:spLocks noGrp="1"/>
          </p:cNvSpPr>
          <p:nvPr>
            <p:ph type="title"/>
          </p:nvPr>
        </p:nvSpPr>
        <p:spPr>
          <a:xfrm>
            <a:off x="403461" y="3399375"/>
            <a:ext cx="3826252" cy="562254"/>
          </a:xfrm>
          <a:noFill/>
        </p:spPr>
        <p:txBody>
          <a:bodyPr lIns="72000" rIns="72000"/>
          <a:lstStyle/>
          <a:p>
            <a:pPr algn="ctr"/>
            <a:r>
              <a:rPr lang="sv-SE" dirty="0">
                <a:solidFill>
                  <a:schemeClr val="tx1"/>
                </a:solidFill>
              </a:rPr>
              <a:t>Kim</a:t>
            </a:r>
          </a:p>
        </p:txBody>
      </p:sp>
      <p:sp>
        <p:nvSpPr>
          <p:cNvPr id="10" name="Ellips 9">
            <a:extLst>
              <a:ext uri="{FF2B5EF4-FFF2-40B4-BE49-F238E27FC236}">
                <a16:creationId xmlns:a16="http://schemas.microsoft.com/office/drawing/2014/main" id="{DB583B73-5A85-154A-8932-E2DEE24F87B7}"/>
              </a:ext>
            </a:extLst>
          </p:cNvPr>
          <p:cNvSpPr/>
          <p:nvPr/>
        </p:nvSpPr>
        <p:spPr>
          <a:xfrm>
            <a:off x="403460" y="482420"/>
            <a:ext cx="3826253" cy="3746510"/>
          </a:xfrm>
          <a:prstGeom prst="ellipse">
            <a:avLst/>
          </a:prstGeom>
          <a:noFill/>
          <a:ln w="38100">
            <a:solidFill>
              <a:srgbClr val="ED7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60003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6EA98B8-E0B8-9346-BD12-FEB089271022}"/>
              </a:ext>
            </a:extLst>
          </p:cNvPr>
          <p:cNvSpPr>
            <a:spLocks noGrp="1"/>
          </p:cNvSpPr>
          <p:nvPr>
            <p:ph type="body" sz="quarter" idx="14"/>
          </p:nvPr>
        </p:nvSpPr>
        <p:spPr>
          <a:xfrm>
            <a:off x="2356141" y="1707654"/>
            <a:ext cx="4728113" cy="2448272"/>
          </a:xfrm>
        </p:spPr>
        <p:txBody>
          <a:bodyPr/>
          <a:lstStyle/>
          <a:p>
            <a:r>
              <a:rPr lang="sv-SE" b="1" dirty="0"/>
              <a:t>”Att läsa är en kraftansträngning”</a:t>
            </a:r>
          </a:p>
          <a:p>
            <a:endParaRPr lang="sv-SE" dirty="0"/>
          </a:p>
        </p:txBody>
      </p:sp>
      <p:grpSp>
        <p:nvGrpSpPr>
          <p:cNvPr id="6" name="Grupp 5">
            <a:extLst>
              <a:ext uri="{FF2B5EF4-FFF2-40B4-BE49-F238E27FC236}">
                <a16:creationId xmlns:a16="http://schemas.microsoft.com/office/drawing/2014/main" id="{0442BBAE-C40E-7E45-A97F-83E4EB74793B}"/>
              </a:ext>
            </a:extLst>
          </p:cNvPr>
          <p:cNvGrpSpPr/>
          <p:nvPr/>
        </p:nvGrpSpPr>
        <p:grpSpPr>
          <a:xfrm>
            <a:off x="7328094" y="246728"/>
            <a:ext cx="1497811" cy="1466595"/>
            <a:chOff x="7328094" y="241059"/>
            <a:chExt cx="1497811" cy="1466595"/>
          </a:xfrm>
        </p:grpSpPr>
        <p:pic>
          <p:nvPicPr>
            <p:cNvPr id="3" name="Bildobjekt 2">
              <a:extLst>
                <a:ext uri="{FF2B5EF4-FFF2-40B4-BE49-F238E27FC236}">
                  <a16:creationId xmlns:a16="http://schemas.microsoft.com/office/drawing/2014/main" id="{1E1B483C-7017-8849-B263-97E38E789354}"/>
                </a:ext>
              </a:extLst>
            </p:cNvPr>
            <p:cNvPicPr>
              <a:picLocks noChangeAspect="1"/>
            </p:cNvPicPr>
            <p:nvPr/>
          </p:nvPicPr>
          <p:blipFill>
            <a:blip r:embed="rId3"/>
            <a:stretch>
              <a:fillRect/>
            </a:stretch>
          </p:blipFill>
          <p:spPr>
            <a:xfrm>
              <a:off x="7501714" y="241059"/>
              <a:ext cx="1266781" cy="1322562"/>
            </a:xfrm>
            <a:prstGeom prst="rect">
              <a:avLst/>
            </a:prstGeom>
          </p:spPr>
        </p:pic>
        <p:sp>
          <p:nvSpPr>
            <p:cNvPr id="4" name="Rubrik 1">
              <a:extLst>
                <a:ext uri="{FF2B5EF4-FFF2-40B4-BE49-F238E27FC236}">
                  <a16:creationId xmlns:a16="http://schemas.microsoft.com/office/drawing/2014/main" id="{7E017FC3-6A78-C24D-9273-04E796E615DB}"/>
                </a:ext>
              </a:extLst>
            </p:cNvPr>
            <p:cNvSpPr txBox="1">
              <a:spLocks/>
            </p:cNvSpPr>
            <p:nvPr/>
          </p:nvSpPr>
          <p:spPr>
            <a:xfrm>
              <a:off x="7328094" y="1449356"/>
              <a:ext cx="1497811" cy="186282"/>
            </a:xfrm>
            <a:prstGeom prst="rect">
              <a:avLst/>
            </a:prstGeom>
            <a:noFill/>
          </p:spPr>
          <p:txBody>
            <a:bodyPr lIns="0" tIns="0" rIns="0" bIns="0"/>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Kim</a:t>
              </a:r>
            </a:p>
          </p:txBody>
        </p:sp>
        <p:sp>
          <p:nvSpPr>
            <p:cNvPr id="5" name="Ellips 4">
              <a:extLst>
                <a:ext uri="{FF2B5EF4-FFF2-40B4-BE49-F238E27FC236}">
                  <a16:creationId xmlns:a16="http://schemas.microsoft.com/office/drawing/2014/main" id="{20ADB9C0-F2FA-EA43-BCDE-2AEB4C07B054}"/>
                </a:ext>
              </a:extLst>
            </p:cNvPr>
            <p:cNvSpPr/>
            <p:nvPr/>
          </p:nvSpPr>
          <p:spPr>
            <a:xfrm>
              <a:off x="7328094" y="241059"/>
              <a:ext cx="1497811" cy="1466595"/>
            </a:xfrm>
            <a:prstGeom prst="ellipse">
              <a:avLst/>
            </a:prstGeom>
            <a:noFill/>
            <a:ln w="12700">
              <a:solidFill>
                <a:srgbClr val="ED7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3331751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 3"/>
          <p:cNvSpPr/>
          <p:nvPr/>
        </p:nvSpPr>
        <p:spPr>
          <a:xfrm>
            <a:off x="2989538" y="411510"/>
            <a:ext cx="2948900" cy="2880320"/>
          </a:xfrm>
          <a:prstGeom prst="ellipse">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800" b="0" i="0" u="none" strike="noStrike" kern="0" cap="none" spc="0" normalizeH="0" baseline="0" noProof="0" dirty="0">
                <a:ln>
                  <a:noFill/>
                </a:ln>
                <a:solidFill>
                  <a:sysClr val="windowText" lastClr="000000"/>
                </a:solidFill>
                <a:effectLst/>
                <a:uLnTx/>
                <a:uFillTx/>
              </a:rPr>
              <a:t> </a:t>
            </a:r>
          </a:p>
        </p:txBody>
      </p:sp>
      <p:sp>
        <p:nvSpPr>
          <p:cNvPr id="2" name="Rubrik 1"/>
          <p:cNvSpPr txBox="1">
            <a:spLocks/>
          </p:cNvSpPr>
          <p:nvPr/>
        </p:nvSpPr>
        <p:spPr>
          <a:xfrm>
            <a:off x="2972048" y="1150728"/>
            <a:ext cx="3112120" cy="1277006"/>
          </a:xfrm>
          <a:prstGeom prst="rect">
            <a:avLst/>
          </a:prstGeom>
        </p:spPr>
        <p:txBody>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85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t>25%</a:t>
            </a:r>
          </a:p>
        </p:txBody>
      </p:sp>
      <p:sp>
        <p:nvSpPr>
          <p:cNvPr id="3" name="Platshållare för innehåll 2"/>
          <p:cNvSpPr txBox="1">
            <a:spLocks/>
          </p:cNvSpPr>
          <p:nvPr/>
        </p:nvSpPr>
        <p:spPr>
          <a:xfrm>
            <a:off x="1619672" y="3579862"/>
            <a:ext cx="6120680" cy="188940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sv-SE" sz="2600" b="0" i="0" u="none" strike="noStrike" kern="1200" cap="none" spc="0" normalizeH="0" baseline="0" noProof="0" dirty="0">
                <a:ln>
                  <a:noFill/>
                </a:ln>
                <a:solidFill>
                  <a:schemeClr val="tx1"/>
                </a:solidFill>
                <a:effectLst/>
                <a:uLnTx/>
                <a:uFillTx/>
                <a:latin typeface="Century Gothic"/>
                <a:ea typeface="+mn-ea"/>
                <a:cs typeface="Century Gothic"/>
              </a:rPr>
              <a:t>…av den vuxna svenska befolkningen definieras som svaga läsare enligt OECD (andelen ökar)</a:t>
            </a:r>
          </a:p>
        </p:txBody>
      </p:sp>
    </p:spTree>
    <p:extLst>
      <p:ext uri="{BB962C8B-B14F-4D97-AF65-F5344CB8AC3E}">
        <p14:creationId xmlns:p14="http://schemas.microsoft.com/office/powerpoint/2010/main" val="28838570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Bildobjekt 2" descr="En bild som visar text&#10;&#10;Automatiskt genererad beskrivning">
            <a:extLst>
              <a:ext uri="{FF2B5EF4-FFF2-40B4-BE49-F238E27FC236}">
                <a16:creationId xmlns:a16="http://schemas.microsoft.com/office/drawing/2014/main" id="{51E12FEB-19F9-244D-9A18-859A41095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3187" y="0"/>
            <a:ext cx="3857625" cy="5143500"/>
          </a:xfrm>
          <a:prstGeom prst="rect">
            <a:avLst/>
          </a:prstGeom>
        </p:spPr>
      </p:pic>
    </p:spTree>
    <p:extLst>
      <p:ext uri="{BB962C8B-B14F-4D97-AF65-F5344CB8AC3E}">
        <p14:creationId xmlns:p14="http://schemas.microsoft.com/office/powerpoint/2010/main" val="36553670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noFill/>
        </p:spPr>
        <p:txBody>
          <a:bodyPr/>
          <a:lstStyle/>
          <a:p>
            <a:r>
              <a:rPr lang="sv-SE" dirty="0"/>
              <a:t>Rubriker är viktiga för läsaren</a:t>
            </a:r>
          </a:p>
        </p:txBody>
      </p:sp>
      <p:pic>
        <p:nvPicPr>
          <p:cNvPr id="1026" name="Picture 2" descr="Heat map från eye tracking tester som visar hur användaren tar sig an en text.">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7984"/>
            <a:ext cx="3292240" cy="5143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8" name="Grupp 7">
            <a:extLst>
              <a:ext uri="{FF2B5EF4-FFF2-40B4-BE49-F238E27FC236}">
                <a16:creationId xmlns:a16="http://schemas.microsoft.com/office/drawing/2014/main" id="{D0AF266E-4A5F-BC4E-ACEB-855003B8F179}"/>
              </a:ext>
            </a:extLst>
          </p:cNvPr>
          <p:cNvGrpSpPr/>
          <p:nvPr/>
        </p:nvGrpSpPr>
        <p:grpSpPr>
          <a:xfrm>
            <a:off x="7328094" y="246728"/>
            <a:ext cx="1497811" cy="1466595"/>
            <a:chOff x="7328094" y="241059"/>
            <a:chExt cx="1497811" cy="1466595"/>
          </a:xfrm>
        </p:grpSpPr>
        <p:pic>
          <p:nvPicPr>
            <p:cNvPr id="9" name="Bildobjekt 8">
              <a:extLst>
                <a:ext uri="{FF2B5EF4-FFF2-40B4-BE49-F238E27FC236}">
                  <a16:creationId xmlns:a16="http://schemas.microsoft.com/office/drawing/2014/main" id="{23E1B252-1A43-4B48-BB2B-2847AA369B72}"/>
                </a:ext>
              </a:extLst>
            </p:cNvPr>
            <p:cNvPicPr>
              <a:picLocks noChangeAspect="1"/>
            </p:cNvPicPr>
            <p:nvPr/>
          </p:nvPicPr>
          <p:blipFill>
            <a:blip r:embed="rId5"/>
            <a:stretch>
              <a:fillRect/>
            </a:stretch>
          </p:blipFill>
          <p:spPr>
            <a:xfrm>
              <a:off x="7501714" y="241059"/>
              <a:ext cx="1266781" cy="1322562"/>
            </a:xfrm>
            <a:prstGeom prst="rect">
              <a:avLst/>
            </a:prstGeom>
          </p:spPr>
        </p:pic>
        <p:sp>
          <p:nvSpPr>
            <p:cNvPr id="10" name="Rubrik 1">
              <a:extLst>
                <a:ext uri="{FF2B5EF4-FFF2-40B4-BE49-F238E27FC236}">
                  <a16:creationId xmlns:a16="http://schemas.microsoft.com/office/drawing/2014/main" id="{57F433E5-293D-B741-B375-C2F6F869864A}"/>
                </a:ext>
              </a:extLst>
            </p:cNvPr>
            <p:cNvSpPr txBox="1">
              <a:spLocks/>
            </p:cNvSpPr>
            <p:nvPr/>
          </p:nvSpPr>
          <p:spPr>
            <a:xfrm>
              <a:off x="7328094" y="1449356"/>
              <a:ext cx="1497811" cy="186282"/>
            </a:xfrm>
            <a:prstGeom prst="rect">
              <a:avLst/>
            </a:prstGeom>
            <a:noFill/>
          </p:spPr>
          <p:txBody>
            <a:bodyPr lIns="0" tIns="0" rIns="0" bIns="0"/>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Kim</a:t>
              </a:r>
            </a:p>
          </p:txBody>
        </p:sp>
        <p:sp>
          <p:nvSpPr>
            <p:cNvPr id="11" name="Ellips 10">
              <a:extLst>
                <a:ext uri="{FF2B5EF4-FFF2-40B4-BE49-F238E27FC236}">
                  <a16:creationId xmlns:a16="http://schemas.microsoft.com/office/drawing/2014/main" id="{30C6C1AA-5EDF-C049-A64E-EF82FB85B454}"/>
                </a:ext>
              </a:extLst>
            </p:cNvPr>
            <p:cNvSpPr/>
            <p:nvPr/>
          </p:nvSpPr>
          <p:spPr>
            <a:xfrm>
              <a:off x="7328094" y="241059"/>
              <a:ext cx="1497811" cy="1466595"/>
            </a:xfrm>
            <a:prstGeom prst="ellipse">
              <a:avLst/>
            </a:prstGeom>
            <a:noFill/>
            <a:ln w="12700">
              <a:solidFill>
                <a:srgbClr val="ED7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0302830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Bildobjekt 23" descr="En strukturerad text med undertrubriker, stycken och punktlistor. ">
            <a:extLst>
              <a:ext uri="{FF2B5EF4-FFF2-40B4-BE49-F238E27FC236}">
                <a16:creationId xmlns:a16="http://schemas.microsoft.com/office/drawing/2014/main" id="{32B050D1-6B94-CE41-A4D7-A0F0B8005C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75856" y="2757865"/>
            <a:ext cx="2538451" cy="2024717"/>
          </a:xfrm>
          <a:prstGeom prst="rect">
            <a:avLst/>
          </a:prstGeom>
        </p:spPr>
      </p:pic>
      <p:sp>
        <p:nvSpPr>
          <p:cNvPr id="4" name="Rektangel 3">
            <a:extLst>
              <a:ext uri="{FF2B5EF4-FFF2-40B4-BE49-F238E27FC236}">
                <a16:creationId xmlns:a16="http://schemas.microsoft.com/office/drawing/2014/main" id="{7CC52111-56B8-3941-9FA3-04C2DDD1941D}"/>
              </a:ext>
            </a:extLst>
          </p:cNvPr>
          <p:cNvSpPr/>
          <p:nvPr/>
        </p:nvSpPr>
        <p:spPr>
          <a:xfrm>
            <a:off x="7956376" y="4155926"/>
            <a:ext cx="1187624" cy="987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6A4EEC36-ABA3-4F4D-93F8-584AFB19EC08}"/>
              </a:ext>
            </a:extLst>
          </p:cNvPr>
          <p:cNvSpPr/>
          <p:nvPr/>
        </p:nvSpPr>
        <p:spPr>
          <a:xfrm>
            <a:off x="6166356" y="0"/>
            <a:ext cx="2977644" cy="514350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 name="Bildobjekt 20" descr="Mätare med skala 1-6, där 1 är sämst och 6 är bäst. Pilen har gått från att peka på 1 till 6.">
            <a:extLst>
              <a:ext uri="{FF2B5EF4-FFF2-40B4-BE49-F238E27FC236}">
                <a16:creationId xmlns:a16="http://schemas.microsoft.com/office/drawing/2014/main" id="{5C0AB609-EEDB-5742-BEBD-2617D441C7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08061" y="1563638"/>
            <a:ext cx="1328309" cy="984511"/>
          </a:xfrm>
          <a:prstGeom prst="rect">
            <a:avLst/>
          </a:prstGeom>
        </p:spPr>
      </p:pic>
      <p:pic>
        <p:nvPicPr>
          <p:cNvPr id="10" name="Bildobjekt 9">
            <a:extLst>
              <a:ext uri="{FF2B5EF4-FFF2-40B4-BE49-F238E27FC236}">
                <a16:creationId xmlns:a16="http://schemas.microsoft.com/office/drawing/2014/main" id="{BFE589D1-2324-AB47-AC17-B8BBF2E12A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9038" y="1563638"/>
            <a:ext cx="1328309" cy="984511"/>
          </a:xfrm>
          <a:prstGeom prst="rect">
            <a:avLst/>
          </a:prstGeom>
        </p:spPr>
      </p:pic>
      <p:pic>
        <p:nvPicPr>
          <p:cNvPr id="11" name="Bildobjekt 10">
            <a:extLst>
              <a:ext uri="{FF2B5EF4-FFF2-40B4-BE49-F238E27FC236}">
                <a16:creationId xmlns:a16="http://schemas.microsoft.com/office/drawing/2014/main" id="{C912569C-D938-714A-BE36-AD59B6A8F28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3317" y="2107553"/>
            <a:ext cx="664171" cy="164573"/>
          </a:xfrm>
          <a:prstGeom prst="rect">
            <a:avLst/>
          </a:prstGeom>
        </p:spPr>
      </p:pic>
      <p:pic>
        <p:nvPicPr>
          <p:cNvPr id="12" name="Bildobjekt 11">
            <a:extLst>
              <a:ext uri="{FF2B5EF4-FFF2-40B4-BE49-F238E27FC236}">
                <a16:creationId xmlns:a16="http://schemas.microsoft.com/office/drawing/2014/main" id="{463B1509-5536-7C4F-BF2D-C641F1367B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6974" y="2719824"/>
            <a:ext cx="2432437" cy="1940158"/>
          </a:xfrm>
          <a:prstGeom prst="rect">
            <a:avLst/>
          </a:prstGeom>
        </p:spPr>
      </p:pic>
      <p:pic>
        <p:nvPicPr>
          <p:cNvPr id="15" name="Bildobjekt 14" descr="Pil som symboliserar &quot;till&quot;">
            <a:extLst>
              <a:ext uri="{FF2B5EF4-FFF2-40B4-BE49-F238E27FC236}">
                <a16:creationId xmlns:a16="http://schemas.microsoft.com/office/drawing/2014/main" id="{A4623868-53D8-8347-A619-6AFF2C66488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87824" y="3626194"/>
            <a:ext cx="503803" cy="229889"/>
          </a:xfrm>
          <a:prstGeom prst="rect">
            <a:avLst/>
          </a:prstGeom>
        </p:spPr>
      </p:pic>
      <p:pic>
        <p:nvPicPr>
          <p:cNvPr id="5" name="Bildobjekt 4">
            <a:extLst>
              <a:ext uri="{FF2B5EF4-FFF2-40B4-BE49-F238E27FC236}">
                <a16:creationId xmlns:a16="http://schemas.microsoft.com/office/drawing/2014/main" id="{12635241-48F4-F24E-906F-E7CE5E56B8F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1904" y="2757865"/>
            <a:ext cx="207975" cy="207975"/>
          </a:xfrm>
          <a:prstGeom prst="rect">
            <a:avLst/>
          </a:prstGeom>
        </p:spPr>
      </p:pic>
      <p:sp>
        <p:nvSpPr>
          <p:cNvPr id="14" name="Platshållare för text 2">
            <a:extLst>
              <a:ext uri="{FF2B5EF4-FFF2-40B4-BE49-F238E27FC236}">
                <a16:creationId xmlns:a16="http://schemas.microsoft.com/office/drawing/2014/main" id="{D08783B3-CEED-B94C-A770-E04BC82F5F9E}"/>
              </a:ext>
            </a:extLst>
          </p:cNvPr>
          <p:cNvSpPr>
            <a:spLocks noGrp="1"/>
          </p:cNvSpPr>
          <p:nvPr>
            <p:ph type="body" sz="quarter" idx="13"/>
          </p:nvPr>
        </p:nvSpPr>
        <p:spPr>
          <a:xfrm>
            <a:off x="6886188" y="2715766"/>
            <a:ext cx="1862276" cy="2016224"/>
          </a:xfrm>
        </p:spPr>
        <p:txBody>
          <a:bodyPr>
            <a:normAutofit/>
          </a:bodyPr>
          <a:lstStyle/>
          <a:p>
            <a:pPr marL="0" indent="0">
              <a:buNone/>
            </a:pPr>
            <a:r>
              <a:rPr lang="sv-SE" sz="2100" dirty="0"/>
              <a:t>Radavstånd</a:t>
            </a:r>
          </a:p>
          <a:p>
            <a:pPr marL="0" indent="0">
              <a:buNone/>
            </a:pPr>
            <a:r>
              <a:rPr lang="sv-SE" sz="2100" dirty="0" err="1"/>
              <a:t>Radlängd</a:t>
            </a:r>
            <a:endParaRPr lang="sv-SE" sz="2100" dirty="0"/>
          </a:p>
          <a:p>
            <a:pPr marL="0" indent="0">
              <a:buNone/>
            </a:pPr>
            <a:r>
              <a:rPr lang="sv-SE" sz="2100" dirty="0"/>
              <a:t>Korta stycken</a:t>
            </a:r>
          </a:p>
          <a:p>
            <a:pPr marL="0" indent="0">
              <a:buNone/>
            </a:pPr>
            <a:r>
              <a:rPr lang="sv-SE" sz="2100" dirty="0"/>
              <a:t>Rubriker</a:t>
            </a:r>
          </a:p>
          <a:p>
            <a:pPr marL="0" indent="0">
              <a:buNone/>
            </a:pPr>
            <a:r>
              <a:rPr lang="sv-SE" sz="2100" dirty="0"/>
              <a:t>Punktlistor</a:t>
            </a:r>
          </a:p>
        </p:txBody>
      </p:sp>
      <p:pic>
        <p:nvPicPr>
          <p:cNvPr id="18" name="Bildobjekt 17">
            <a:extLst>
              <a:ext uri="{FF2B5EF4-FFF2-40B4-BE49-F238E27FC236}">
                <a16:creationId xmlns:a16="http://schemas.microsoft.com/office/drawing/2014/main" id="{D94B145B-E8F1-0745-94C9-72FE0B52ACD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1904" y="3167168"/>
            <a:ext cx="207975" cy="207975"/>
          </a:xfrm>
          <a:prstGeom prst="rect">
            <a:avLst/>
          </a:prstGeom>
        </p:spPr>
      </p:pic>
      <p:pic>
        <p:nvPicPr>
          <p:cNvPr id="19" name="Bildobjekt 18">
            <a:extLst>
              <a:ext uri="{FF2B5EF4-FFF2-40B4-BE49-F238E27FC236}">
                <a16:creationId xmlns:a16="http://schemas.microsoft.com/office/drawing/2014/main" id="{CEE3B56A-C10B-0544-BFA5-E89EAF9BFBA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1904" y="3549953"/>
            <a:ext cx="207975" cy="207975"/>
          </a:xfrm>
          <a:prstGeom prst="rect">
            <a:avLst/>
          </a:prstGeom>
        </p:spPr>
      </p:pic>
      <p:pic>
        <p:nvPicPr>
          <p:cNvPr id="20" name="Bildobjekt 19">
            <a:extLst>
              <a:ext uri="{FF2B5EF4-FFF2-40B4-BE49-F238E27FC236}">
                <a16:creationId xmlns:a16="http://schemas.microsoft.com/office/drawing/2014/main" id="{177C26D2-9B36-CB4B-B6C8-C8CCB860762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1904" y="3924813"/>
            <a:ext cx="207975" cy="207975"/>
          </a:xfrm>
          <a:prstGeom prst="rect">
            <a:avLst/>
          </a:prstGeom>
        </p:spPr>
      </p:pic>
      <p:pic>
        <p:nvPicPr>
          <p:cNvPr id="22" name="Bildobjekt 21">
            <a:extLst>
              <a:ext uri="{FF2B5EF4-FFF2-40B4-BE49-F238E27FC236}">
                <a16:creationId xmlns:a16="http://schemas.microsoft.com/office/drawing/2014/main" id="{A052C445-241F-C247-855F-16A1C329319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1904" y="4307991"/>
            <a:ext cx="207975" cy="207975"/>
          </a:xfrm>
          <a:prstGeom prst="rect">
            <a:avLst/>
          </a:prstGeom>
        </p:spPr>
      </p:pic>
      <p:pic>
        <p:nvPicPr>
          <p:cNvPr id="8" name="Bildobjekt 7">
            <a:extLst>
              <a:ext uri="{FF2B5EF4-FFF2-40B4-BE49-F238E27FC236}">
                <a16:creationId xmlns:a16="http://schemas.microsoft.com/office/drawing/2014/main" id="{44F7F6FC-D4B8-544C-989A-B8FDDDB1277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107815" y="1636372"/>
            <a:ext cx="1118172" cy="1106934"/>
          </a:xfrm>
          <a:prstGeom prst="rect">
            <a:avLst/>
          </a:prstGeom>
        </p:spPr>
      </p:pic>
      <p:pic>
        <p:nvPicPr>
          <p:cNvPr id="25" name="Bildobjekt 24" descr="En massiv textmassa utan struktur.">
            <a:extLst>
              <a:ext uri="{FF2B5EF4-FFF2-40B4-BE49-F238E27FC236}">
                <a16:creationId xmlns:a16="http://schemas.microsoft.com/office/drawing/2014/main" id="{E7F641B6-B447-5C41-B2B6-600134EA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3528" y="2757865"/>
            <a:ext cx="2538451" cy="2024717"/>
          </a:xfrm>
          <a:prstGeom prst="rect">
            <a:avLst/>
          </a:prstGeom>
        </p:spPr>
      </p:pic>
      <p:sp>
        <p:nvSpPr>
          <p:cNvPr id="23" name="Rubrik 1">
            <a:extLst>
              <a:ext uri="{FF2B5EF4-FFF2-40B4-BE49-F238E27FC236}">
                <a16:creationId xmlns:a16="http://schemas.microsoft.com/office/drawing/2014/main" id="{4FA47465-7179-844A-A004-A7A616607DFC}"/>
              </a:ext>
            </a:extLst>
          </p:cNvPr>
          <p:cNvSpPr>
            <a:spLocks noGrp="1"/>
          </p:cNvSpPr>
          <p:nvPr>
            <p:ph type="title"/>
          </p:nvPr>
        </p:nvSpPr>
        <p:spPr>
          <a:xfrm>
            <a:off x="0" y="442287"/>
            <a:ext cx="8669861" cy="637849"/>
          </a:xfrm>
        </p:spPr>
        <p:txBody>
          <a:bodyPr/>
          <a:lstStyle/>
          <a:p>
            <a:r>
              <a:rPr lang="sv-SE" sz="3200" dirty="0"/>
              <a:t>Struktur hjälper användaren att prioritera</a:t>
            </a:r>
          </a:p>
        </p:txBody>
      </p:sp>
    </p:spTree>
    <p:extLst>
      <p:ext uri="{BB962C8B-B14F-4D97-AF65-F5344CB8AC3E}">
        <p14:creationId xmlns:p14="http://schemas.microsoft.com/office/powerpoint/2010/main" val="2022743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8" presetClass="emph" presetSubtype="0" fill="hold" nodeType="withEffect">
                                  <p:stCondLst>
                                    <p:cond delay="0"/>
                                  </p:stCondLst>
                                  <p:childTnLst>
                                    <p:animRot by="9900000">
                                      <p:cBhvr>
                                        <p:cTn id="12" dur="1000" fill="hold"/>
                                        <p:tgtEl>
                                          <p:spTgt spid="8"/>
                                        </p:tgtEl>
                                        <p:attrNameLst>
                                          <p:attrName>r</p:attrName>
                                        </p:attrNameLst>
                                      </p:cBhvr>
                                    </p:animRo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xEl>
                                              <p:pRg st="4" end="4"/>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Platshållare för text 2"/>
          <p:cNvSpPr>
            <a:spLocks noGrp="1"/>
          </p:cNvSpPr>
          <p:nvPr>
            <p:ph type="body" sz="quarter" idx="13"/>
          </p:nvPr>
        </p:nvSpPr>
        <p:spPr>
          <a:xfrm>
            <a:off x="1673018" y="961755"/>
            <a:ext cx="4428211" cy="3219990"/>
          </a:xfrm>
        </p:spPr>
        <p:txBody>
          <a:bodyPr>
            <a:normAutofit/>
          </a:bodyPr>
          <a:lstStyle/>
          <a:p>
            <a:r>
              <a:rPr lang="sv-SE" sz="2200" dirty="0"/>
              <a:t>Använder uppläsande hjälpmedel</a:t>
            </a:r>
          </a:p>
          <a:p>
            <a:r>
              <a:rPr lang="sv-SE" sz="2200" dirty="0"/>
              <a:t>Söker med sökfunktioner</a:t>
            </a:r>
          </a:p>
          <a:p>
            <a:r>
              <a:rPr lang="sv-SE" sz="2200" dirty="0"/>
              <a:t>Vill ringa i stället</a:t>
            </a:r>
          </a:p>
          <a:p>
            <a:r>
              <a:rPr lang="sv-SE" sz="2200" dirty="0"/>
              <a:t>Söker betydelsebärande bilder som ger ledtrådar om vad innehållet handlar om.</a:t>
            </a:r>
          </a:p>
        </p:txBody>
      </p:sp>
      <p:grpSp>
        <p:nvGrpSpPr>
          <p:cNvPr id="7" name="Grupp 6">
            <a:extLst>
              <a:ext uri="{FF2B5EF4-FFF2-40B4-BE49-F238E27FC236}">
                <a16:creationId xmlns:a16="http://schemas.microsoft.com/office/drawing/2014/main" id="{AB66EEA6-C120-8A4B-AE42-0B9E2B74F1AC}"/>
              </a:ext>
            </a:extLst>
          </p:cNvPr>
          <p:cNvGrpSpPr/>
          <p:nvPr/>
        </p:nvGrpSpPr>
        <p:grpSpPr>
          <a:xfrm>
            <a:off x="7328094" y="246728"/>
            <a:ext cx="1497811" cy="1466595"/>
            <a:chOff x="7328094" y="241059"/>
            <a:chExt cx="1497811" cy="1466595"/>
          </a:xfrm>
        </p:grpSpPr>
        <p:pic>
          <p:nvPicPr>
            <p:cNvPr id="8" name="Bildobjekt 7">
              <a:extLst>
                <a:ext uri="{FF2B5EF4-FFF2-40B4-BE49-F238E27FC236}">
                  <a16:creationId xmlns:a16="http://schemas.microsoft.com/office/drawing/2014/main" id="{F2AAF68C-C76C-6F47-9198-2A3486A80324}"/>
                </a:ext>
              </a:extLst>
            </p:cNvPr>
            <p:cNvPicPr>
              <a:picLocks noChangeAspect="1"/>
            </p:cNvPicPr>
            <p:nvPr/>
          </p:nvPicPr>
          <p:blipFill>
            <a:blip r:embed="rId3"/>
            <a:stretch>
              <a:fillRect/>
            </a:stretch>
          </p:blipFill>
          <p:spPr>
            <a:xfrm>
              <a:off x="7501714" y="241059"/>
              <a:ext cx="1266781" cy="1322562"/>
            </a:xfrm>
            <a:prstGeom prst="rect">
              <a:avLst/>
            </a:prstGeom>
          </p:spPr>
        </p:pic>
        <p:sp>
          <p:nvSpPr>
            <p:cNvPr id="11" name="Rubrik 1">
              <a:extLst>
                <a:ext uri="{FF2B5EF4-FFF2-40B4-BE49-F238E27FC236}">
                  <a16:creationId xmlns:a16="http://schemas.microsoft.com/office/drawing/2014/main" id="{F8A297DE-62AF-1E46-908F-72530859504B}"/>
                </a:ext>
              </a:extLst>
            </p:cNvPr>
            <p:cNvSpPr txBox="1">
              <a:spLocks/>
            </p:cNvSpPr>
            <p:nvPr/>
          </p:nvSpPr>
          <p:spPr>
            <a:xfrm>
              <a:off x="7328094" y="1449356"/>
              <a:ext cx="1497811" cy="186282"/>
            </a:xfrm>
            <a:prstGeom prst="rect">
              <a:avLst/>
            </a:prstGeom>
            <a:noFill/>
          </p:spPr>
          <p:txBody>
            <a:bodyPr lIns="0" tIns="0" rIns="0" bIns="0"/>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Kim</a:t>
              </a:r>
            </a:p>
          </p:txBody>
        </p:sp>
        <p:sp>
          <p:nvSpPr>
            <p:cNvPr id="12" name="Ellips 11">
              <a:extLst>
                <a:ext uri="{FF2B5EF4-FFF2-40B4-BE49-F238E27FC236}">
                  <a16:creationId xmlns:a16="http://schemas.microsoft.com/office/drawing/2014/main" id="{B538A620-8B7C-3B48-9E0A-AB1CB15DEB0A}"/>
                </a:ext>
              </a:extLst>
            </p:cNvPr>
            <p:cNvSpPr/>
            <p:nvPr/>
          </p:nvSpPr>
          <p:spPr>
            <a:xfrm>
              <a:off x="7328094" y="241059"/>
              <a:ext cx="1497811" cy="1466595"/>
            </a:xfrm>
            <a:prstGeom prst="ellipse">
              <a:avLst/>
            </a:prstGeom>
            <a:noFill/>
            <a:ln w="12700">
              <a:solidFill>
                <a:srgbClr val="ED7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49176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a:xfrm>
            <a:off x="0" y="411510"/>
            <a:ext cx="1966227" cy="699404"/>
          </a:xfrm>
        </p:spPr>
        <p:txBody>
          <a:bodyPr/>
          <a:lstStyle/>
          <a:p>
            <a:r>
              <a:rPr lang="sv-SE" dirty="0"/>
              <a:t>Funka </a:t>
            </a:r>
          </a:p>
        </p:txBody>
      </p:sp>
      <p:sp>
        <p:nvSpPr>
          <p:cNvPr id="6" name="Platshållare för text 5"/>
          <p:cNvSpPr>
            <a:spLocks noGrp="1"/>
          </p:cNvSpPr>
          <p:nvPr>
            <p:ph type="body" sz="quarter" idx="13"/>
          </p:nvPr>
        </p:nvSpPr>
        <p:spPr>
          <a:xfrm>
            <a:off x="468000" y="1512000"/>
            <a:ext cx="5544160" cy="2196000"/>
          </a:xfrm>
        </p:spPr>
        <p:txBody>
          <a:bodyPr/>
          <a:lstStyle/>
          <a:p>
            <a:r>
              <a:rPr lang="sv-SE" sz="2200" dirty="0"/>
              <a:t>Startades av funktionshinderrörelsen</a:t>
            </a:r>
          </a:p>
          <a:p>
            <a:r>
              <a:rPr lang="sv-SE" sz="2200" dirty="0"/>
              <a:t>Privatägt bolag 2000</a:t>
            </a:r>
          </a:p>
          <a:p>
            <a:r>
              <a:rPr lang="sv-SE" sz="2200" dirty="0"/>
              <a:t>Oslo 2010</a:t>
            </a:r>
          </a:p>
          <a:p>
            <a:r>
              <a:rPr lang="sv-SE" sz="2200" dirty="0"/>
              <a:t>Madrid 2013</a:t>
            </a:r>
          </a:p>
          <a:p>
            <a:pPr marL="0" indent="0">
              <a:buNone/>
            </a:pPr>
            <a:endParaRPr lang="sv-SE" dirty="0"/>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4744" y="915566"/>
            <a:ext cx="3069256" cy="3296490"/>
          </a:xfrm>
          <a:prstGeom prst="rect">
            <a:avLst/>
          </a:prstGeom>
        </p:spPr>
      </p:pic>
      <p:pic>
        <p:nvPicPr>
          <p:cNvPr id="7" name="Bildobjekt 6" descr="Logotyp för IAAP"/>
          <p:cNvPicPr>
            <a:picLocks noChangeAspect="1"/>
          </p:cNvPicPr>
          <p:nvPr/>
        </p:nvPicPr>
        <p:blipFill>
          <a:blip r:embed="rId4"/>
          <a:stretch>
            <a:fillRect/>
          </a:stretch>
        </p:blipFill>
        <p:spPr>
          <a:xfrm>
            <a:off x="755576" y="3857572"/>
            <a:ext cx="3650876" cy="531242"/>
          </a:xfrm>
          <a:prstGeom prst="rect">
            <a:avLst/>
          </a:prstGeom>
        </p:spPr>
      </p:pic>
    </p:spTree>
    <p:extLst>
      <p:ext uri="{BB962C8B-B14F-4D97-AF65-F5344CB8AC3E}">
        <p14:creationId xmlns:p14="http://schemas.microsoft.com/office/powerpoint/2010/main" val="369873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167FFA71-1215-4227-81ED-CCAF3B4368BB}"/>
              </a:ext>
            </a:extLst>
          </p:cNvPr>
          <p:cNvSpPr txBox="1"/>
          <p:nvPr/>
        </p:nvSpPr>
        <p:spPr>
          <a:xfrm>
            <a:off x="4805912" y="915466"/>
            <a:ext cx="3826253" cy="310854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sv-SE" sz="1400" dirty="0"/>
            </a:br>
            <a:r>
              <a:rPr lang="sv-SE" sz="1400" b="1" dirty="0"/>
              <a:t>Behov:</a:t>
            </a:r>
          </a:p>
          <a:p>
            <a:pPr marL="285750" indent="-285750">
              <a:buFont typeface="Arial" panose="020B0604020202020204" pitchFamily="34" charset="0"/>
              <a:buChar char="•"/>
            </a:pPr>
            <a:r>
              <a:rPr lang="sv-SE" sz="1400" dirty="0"/>
              <a:t>God struktur och utformning av text med tydligt textsnitt, många rubriker</a:t>
            </a:r>
          </a:p>
          <a:p>
            <a:pPr marL="285750" indent="-285750">
              <a:buFont typeface="Arial" panose="020B0604020202020204" pitchFamily="34" charset="0"/>
              <a:buChar char="•"/>
            </a:pPr>
            <a:r>
              <a:rPr lang="sv-SE" sz="1400" dirty="0"/>
              <a:t>Klarspråk</a:t>
            </a:r>
          </a:p>
          <a:p>
            <a:pPr marL="285750" indent="-285750">
              <a:buFont typeface="Arial" panose="020B0604020202020204" pitchFamily="34" charset="0"/>
              <a:buChar char="•"/>
            </a:pPr>
            <a:r>
              <a:rPr lang="sv-SE" sz="1400" dirty="0"/>
              <a:t>Bra sökfunktion för att snabbt kunna hitta information</a:t>
            </a:r>
          </a:p>
          <a:p>
            <a:pPr marL="285750" indent="-285750">
              <a:buFont typeface="Arial" panose="020B0604020202020204" pitchFamily="34" charset="0"/>
              <a:buChar char="•"/>
            </a:pPr>
            <a:r>
              <a:rPr lang="sv-SE" sz="1400" dirty="0"/>
              <a:t>Gärna bilder som stöd för information på webben</a:t>
            </a:r>
          </a:p>
          <a:p>
            <a:pPr marL="285750" indent="-285750">
              <a:buFont typeface="Arial" panose="020B0604020202020204" pitchFamily="34" charset="0"/>
              <a:buChar char="•"/>
            </a:pPr>
            <a:r>
              <a:rPr lang="sv-SE" sz="1400" dirty="0"/>
              <a:t>Vill gärna ringa och prata i stället för läsa sig till information.</a:t>
            </a:r>
          </a:p>
          <a:p>
            <a:pPr marL="285750" indent="-285750">
              <a:buFont typeface="Arial" panose="020B0604020202020204" pitchFamily="34" charset="0"/>
              <a:buChar char="•"/>
            </a:pPr>
            <a:endParaRPr lang="sv-SE" sz="1400" dirty="0"/>
          </a:p>
          <a:p>
            <a:r>
              <a:rPr lang="sv-SE" sz="1400" b="1" dirty="0"/>
              <a:t>Hjälpmedel:</a:t>
            </a:r>
            <a:r>
              <a:rPr lang="sv-SE" sz="1400" dirty="0"/>
              <a:t> Uppläsande hjälpmedel</a:t>
            </a:r>
          </a:p>
          <a:p>
            <a:endParaRPr lang="en-US" sz="1400" dirty="0">
              <a:solidFill>
                <a:srgbClr val="333333"/>
              </a:solidFill>
            </a:endParaRPr>
          </a:p>
        </p:txBody>
      </p:sp>
      <p:pic>
        <p:nvPicPr>
          <p:cNvPr id="3" name="Bildobjekt 2">
            <a:extLst>
              <a:ext uri="{FF2B5EF4-FFF2-40B4-BE49-F238E27FC236}">
                <a16:creationId xmlns:a16="http://schemas.microsoft.com/office/drawing/2014/main" id="{C64CD58C-99D6-704D-AB19-E4E71B6B3D26}"/>
              </a:ext>
            </a:extLst>
          </p:cNvPr>
          <p:cNvPicPr>
            <a:picLocks noChangeAspect="1"/>
          </p:cNvPicPr>
          <p:nvPr/>
        </p:nvPicPr>
        <p:blipFill>
          <a:blip r:embed="rId3"/>
          <a:stretch>
            <a:fillRect/>
          </a:stretch>
        </p:blipFill>
        <p:spPr>
          <a:xfrm>
            <a:off x="912305" y="482420"/>
            <a:ext cx="3022842" cy="3155950"/>
          </a:xfrm>
          <a:prstGeom prst="rect">
            <a:avLst/>
          </a:prstGeom>
        </p:spPr>
      </p:pic>
      <p:sp>
        <p:nvSpPr>
          <p:cNvPr id="2" name="Rubrik 1">
            <a:extLst>
              <a:ext uri="{FF2B5EF4-FFF2-40B4-BE49-F238E27FC236}">
                <a16:creationId xmlns:a16="http://schemas.microsoft.com/office/drawing/2014/main" id="{3CFA9114-601D-4572-BEA7-AD5301BE53E7}"/>
              </a:ext>
            </a:extLst>
          </p:cNvPr>
          <p:cNvSpPr>
            <a:spLocks noGrp="1"/>
          </p:cNvSpPr>
          <p:nvPr>
            <p:ph type="title"/>
          </p:nvPr>
        </p:nvSpPr>
        <p:spPr>
          <a:xfrm>
            <a:off x="403461" y="3399375"/>
            <a:ext cx="3826252" cy="562254"/>
          </a:xfrm>
          <a:noFill/>
        </p:spPr>
        <p:txBody>
          <a:bodyPr lIns="72000" rIns="72000"/>
          <a:lstStyle/>
          <a:p>
            <a:pPr algn="ctr"/>
            <a:r>
              <a:rPr lang="sv-SE" dirty="0">
                <a:solidFill>
                  <a:schemeClr val="tx1"/>
                </a:solidFill>
              </a:rPr>
              <a:t>Kim</a:t>
            </a:r>
          </a:p>
        </p:txBody>
      </p:sp>
      <p:sp>
        <p:nvSpPr>
          <p:cNvPr id="5" name="Ellips 4">
            <a:extLst>
              <a:ext uri="{FF2B5EF4-FFF2-40B4-BE49-F238E27FC236}">
                <a16:creationId xmlns:a16="http://schemas.microsoft.com/office/drawing/2014/main" id="{F4BCED06-E260-604B-B418-252BE42DB2CB}"/>
              </a:ext>
            </a:extLst>
          </p:cNvPr>
          <p:cNvSpPr/>
          <p:nvPr/>
        </p:nvSpPr>
        <p:spPr>
          <a:xfrm>
            <a:off x="403460" y="482420"/>
            <a:ext cx="3826253" cy="3746510"/>
          </a:xfrm>
          <a:prstGeom prst="ellipse">
            <a:avLst/>
          </a:prstGeom>
          <a:noFill/>
          <a:ln w="38100">
            <a:solidFill>
              <a:srgbClr val="ED7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167059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59664CC-7CEE-A14E-AE36-32BE0B281A04}"/>
              </a:ext>
            </a:extLst>
          </p:cNvPr>
          <p:cNvPicPr>
            <a:picLocks noChangeAspect="1"/>
          </p:cNvPicPr>
          <p:nvPr/>
        </p:nvPicPr>
        <p:blipFill>
          <a:blip r:embed="rId3"/>
          <a:stretch>
            <a:fillRect/>
          </a:stretch>
        </p:blipFill>
        <p:spPr>
          <a:xfrm>
            <a:off x="863925" y="683714"/>
            <a:ext cx="2801203" cy="2880444"/>
          </a:xfrm>
          <a:prstGeom prst="rect">
            <a:avLst/>
          </a:prstGeom>
        </p:spPr>
      </p:pic>
      <p:sp>
        <p:nvSpPr>
          <p:cNvPr id="10" name="Rubrik 1">
            <a:extLst>
              <a:ext uri="{FF2B5EF4-FFF2-40B4-BE49-F238E27FC236}">
                <a16:creationId xmlns:a16="http://schemas.microsoft.com/office/drawing/2014/main" id="{B0CB5E2E-04D5-AB43-B2A8-41592B869892}"/>
              </a:ext>
            </a:extLst>
          </p:cNvPr>
          <p:cNvSpPr>
            <a:spLocks noGrp="1"/>
          </p:cNvSpPr>
          <p:nvPr>
            <p:ph type="title"/>
          </p:nvPr>
        </p:nvSpPr>
        <p:spPr>
          <a:xfrm>
            <a:off x="1565813" y="3330800"/>
            <a:ext cx="1501548" cy="699404"/>
          </a:xfrm>
          <a:noFill/>
        </p:spPr>
        <p:txBody>
          <a:bodyPr lIns="72000" rIns="72000"/>
          <a:lstStyle/>
          <a:p>
            <a:pPr algn="ctr"/>
            <a:r>
              <a:rPr lang="sv-SE" dirty="0">
                <a:solidFill>
                  <a:schemeClr val="tx1"/>
                </a:solidFill>
              </a:rPr>
              <a:t>Gloria</a:t>
            </a:r>
          </a:p>
        </p:txBody>
      </p:sp>
      <p:sp>
        <p:nvSpPr>
          <p:cNvPr id="11" name="Ellips 10">
            <a:extLst>
              <a:ext uri="{FF2B5EF4-FFF2-40B4-BE49-F238E27FC236}">
                <a16:creationId xmlns:a16="http://schemas.microsoft.com/office/drawing/2014/main" id="{053ED9F0-38DA-4940-B367-E81235BBCEAE}"/>
              </a:ext>
            </a:extLst>
          </p:cNvPr>
          <p:cNvSpPr/>
          <p:nvPr/>
        </p:nvSpPr>
        <p:spPr>
          <a:xfrm>
            <a:off x="403460" y="482420"/>
            <a:ext cx="3826253" cy="3746510"/>
          </a:xfrm>
          <a:prstGeom prst="ellipse">
            <a:avLst/>
          </a:prstGeom>
          <a:noFill/>
          <a:ln w="38100">
            <a:solidFill>
              <a:srgbClr val="76B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a:extLst>
              <a:ext uri="{FF2B5EF4-FFF2-40B4-BE49-F238E27FC236}">
                <a16:creationId xmlns:a16="http://schemas.microsoft.com/office/drawing/2014/main" id="{6FEEEFB3-4174-7C4A-ABF7-DB031CBF4F67}"/>
              </a:ext>
            </a:extLst>
          </p:cNvPr>
          <p:cNvSpPr txBox="1">
            <a:spLocks/>
          </p:cNvSpPr>
          <p:nvPr/>
        </p:nvSpPr>
        <p:spPr>
          <a:xfrm>
            <a:off x="4625396" y="1728909"/>
            <a:ext cx="4115144" cy="1253402"/>
          </a:xfrm>
          <a:prstGeom prst="rect">
            <a:avLst/>
          </a:prstGeom>
          <a:solidFill>
            <a:schemeClr val="tx1"/>
          </a:solidFill>
        </p:spPr>
        <p:txBody>
          <a:bodyPr vert="horz" wrap="square" lIns="432000" tIns="72000" rIns="324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r>
              <a:rPr lang="sv-SE" dirty="0"/>
              <a:t>Rörelse och motorik</a:t>
            </a:r>
          </a:p>
        </p:txBody>
      </p:sp>
    </p:spTree>
    <p:extLst>
      <p:ext uri="{BB962C8B-B14F-4D97-AF65-F5344CB8AC3E}">
        <p14:creationId xmlns:p14="http://schemas.microsoft.com/office/powerpoint/2010/main" val="2658878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59664CC-7CEE-A14E-AE36-32BE0B281A04}"/>
              </a:ext>
            </a:extLst>
          </p:cNvPr>
          <p:cNvPicPr>
            <a:picLocks noChangeAspect="1"/>
          </p:cNvPicPr>
          <p:nvPr/>
        </p:nvPicPr>
        <p:blipFill>
          <a:blip r:embed="rId3"/>
          <a:stretch>
            <a:fillRect/>
          </a:stretch>
        </p:blipFill>
        <p:spPr>
          <a:xfrm>
            <a:off x="863925" y="683714"/>
            <a:ext cx="2801203" cy="2880444"/>
          </a:xfrm>
          <a:prstGeom prst="rect">
            <a:avLst/>
          </a:prstGeom>
        </p:spPr>
      </p:pic>
      <p:sp>
        <p:nvSpPr>
          <p:cNvPr id="9" name="textruta 8">
            <a:extLst>
              <a:ext uri="{FF2B5EF4-FFF2-40B4-BE49-F238E27FC236}">
                <a16:creationId xmlns:a16="http://schemas.microsoft.com/office/drawing/2014/main" id="{30A8F421-E927-AF4A-A485-9333169EA0C9}"/>
              </a:ext>
            </a:extLst>
          </p:cNvPr>
          <p:cNvSpPr txBox="1"/>
          <p:nvPr/>
        </p:nvSpPr>
        <p:spPr>
          <a:xfrm>
            <a:off x="4931601" y="1340012"/>
            <a:ext cx="3826253" cy="203132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err="1">
                <a:solidFill>
                  <a:srgbClr val="333333"/>
                </a:solidFill>
              </a:rPr>
              <a:t>Namn</a:t>
            </a:r>
            <a:r>
              <a:rPr lang="en-US" sz="1400" b="1" dirty="0">
                <a:solidFill>
                  <a:srgbClr val="333333"/>
                </a:solidFill>
              </a:rPr>
              <a:t>: </a:t>
            </a:r>
            <a:r>
              <a:rPr lang="en-US" sz="1400" dirty="0">
                <a:solidFill>
                  <a:srgbClr val="333333"/>
                </a:solidFill>
              </a:rPr>
              <a:t>Gloria</a:t>
            </a:r>
            <a:br>
              <a:rPr lang="en-US" sz="1400" dirty="0">
                <a:solidFill>
                  <a:srgbClr val="333333"/>
                </a:solidFill>
              </a:rPr>
            </a:br>
            <a:r>
              <a:rPr lang="en-US" sz="1400" b="1" dirty="0" err="1">
                <a:solidFill>
                  <a:srgbClr val="333333"/>
                </a:solidFill>
              </a:rPr>
              <a:t>Ålder</a:t>
            </a:r>
            <a:r>
              <a:rPr lang="en-US" sz="1400" b="1" dirty="0">
                <a:solidFill>
                  <a:srgbClr val="333333"/>
                </a:solidFill>
              </a:rPr>
              <a:t>: </a:t>
            </a:r>
            <a:r>
              <a:rPr lang="en-US" sz="1400" dirty="0">
                <a:solidFill>
                  <a:srgbClr val="333333"/>
                </a:solidFill>
              </a:rPr>
              <a:t> 50 </a:t>
            </a:r>
            <a:r>
              <a:rPr lang="en-US" sz="1400" dirty="0" err="1">
                <a:solidFill>
                  <a:srgbClr val="333333"/>
                </a:solidFill>
              </a:rPr>
              <a:t>år</a:t>
            </a:r>
            <a:br>
              <a:rPr lang="en-US" sz="1400" dirty="0">
                <a:solidFill>
                  <a:srgbClr val="333333"/>
                </a:solidFill>
              </a:rPr>
            </a:br>
            <a:r>
              <a:rPr lang="en-US" sz="1400" b="1" dirty="0" err="1">
                <a:solidFill>
                  <a:srgbClr val="333333"/>
                </a:solidFill>
              </a:rPr>
              <a:t>Yrke</a:t>
            </a:r>
            <a:r>
              <a:rPr lang="en-US" sz="1400" b="1" dirty="0">
                <a:solidFill>
                  <a:srgbClr val="333333"/>
                </a:solidFill>
              </a:rPr>
              <a:t>:</a:t>
            </a:r>
            <a:r>
              <a:rPr lang="en-US" sz="1400" dirty="0">
                <a:solidFill>
                  <a:srgbClr val="333333"/>
                </a:solidFill>
              </a:rPr>
              <a:t> </a:t>
            </a:r>
            <a:r>
              <a:rPr lang="en-US" sz="1400" dirty="0" err="1">
                <a:solidFill>
                  <a:srgbClr val="333333"/>
                </a:solidFill>
              </a:rPr>
              <a:t>Kundtjänst</a:t>
            </a:r>
            <a:endParaRPr lang="en-US" sz="1400" dirty="0">
              <a:solidFill>
                <a:srgbClr val="333333"/>
              </a:solidFill>
            </a:endParaRPr>
          </a:p>
          <a:p>
            <a:endParaRPr lang="en-US" sz="1400" dirty="0">
              <a:solidFill>
                <a:srgbClr val="333333"/>
              </a:solidFill>
            </a:endParaRPr>
          </a:p>
          <a:p>
            <a:r>
              <a:rPr lang="en-US" sz="1400" dirty="0" err="1">
                <a:solidFill>
                  <a:srgbClr val="333333"/>
                </a:solidFill>
              </a:rPr>
              <a:t>Glora</a:t>
            </a:r>
            <a:r>
              <a:rPr lang="en-US" sz="1400" dirty="0">
                <a:solidFill>
                  <a:srgbClr val="333333"/>
                </a:solidFill>
              </a:rPr>
              <a:t> </a:t>
            </a:r>
            <a:r>
              <a:rPr lang="en-US" sz="1400" dirty="0" err="1">
                <a:solidFill>
                  <a:srgbClr val="333333"/>
                </a:solidFill>
              </a:rPr>
              <a:t>pratar</a:t>
            </a:r>
            <a:r>
              <a:rPr lang="en-US" sz="1400" dirty="0">
                <a:solidFill>
                  <a:srgbClr val="333333"/>
                </a:solidFill>
              </a:rPr>
              <a:t> </a:t>
            </a:r>
            <a:r>
              <a:rPr lang="en-US" sz="1400" dirty="0" err="1">
                <a:solidFill>
                  <a:srgbClr val="333333"/>
                </a:solidFill>
              </a:rPr>
              <a:t>mycket</a:t>
            </a:r>
            <a:r>
              <a:rPr lang="en-US" sz="1400" dirty="0">
                <a:solidFill>
                  <a:srgbClr val="333333"/>
                </a:solidFill>
              </a:rPr>
              <a:t> </a:t>
            </a:r>
            <a:r>
              <a:rPr lang="en-US" sz="1400" dirty="0" err="1">
                <a:solidFill>
                  <a:srgbClr val="333333"/>
                </a:solidFill>
              </a:rPr>
              <a:t>i</a:t>
            </a:r>
            <a:r>
              <a:rPr lang="en-US" sz="1400" dirty="0">
                <a:solidFill>
                  <a:srgbClr val="333333"/>
                </a:solidFill>
              </a:rPr>
              <a:t> </a:t>
            </a:r>
            <a:r>
              <a:rPr lang="en-US" sz="1400" dirty="0" err="1">
                <a:solidFill>
                  <a:srgbClr val="333333"/>
                </a:solidFill>
              </a:rPr>
              <a:t>telefon</a:t>
            </a:r>
            <a:r>
              <a:rPr lang="en-US" sz="1400" dirty="0">
                <a:solidFill>
                  <a:srgbClr val="333333"/>
                </a:solidFill>
              </a:rPr>
              <a:t>, </a:t>
            </a:r>
            <a:r>
              <a:rPr lang="en-US" sz="1400" dirty="0" err="1">
                <a:solidFill>
                  <a:srgbClr val="333333"/>
                </a:solidFill>
              </a:rPr>
              <a:t>utför</a:t>
            </a:r>
            <a:r>
              <a:rPr lang="en-US" sz="1400" dirty="0">
                <a:solidFill>
                  <a:srgbClr val="333333"/>
                </a:solidFill>
              </a:rPr>
              <a:t> </a:t>
            </a:r>
            <a:r>
              <a:rPr lang="en-US" sz="1400" dirty="0" err="1">
                <a:solidFill>
                  <a:srgbClr val="333333"/>
                </a:solidFill>
              </a:rPr>
              <a:t>supportuppgifter</a:t>
            </a:r>
            <a:r>
              <a:rPr lang="en-US" sz="1400" dirty="0">
                <a:solidFill>
                  <a:srgbClr val="333333"/>
                </a:solidFill>
              </a:rPr>
              <a:t> </a:t>
            </a:r>
            <a:r>
              <a:rPr lang="en-US" sz="1400" dirty="0" err="1">
                <a:solidFill>
                  <a:srgbClr val="333333"/>
                </a:solidFill>
              </a:rPr>
              <a:t>och</a:t>
            </a:r>
            <a:r>
              <a:rPr lang="en-US" sz="1400" dirty="0">
                <a:solidFill>
                  <a:srgbClr val="333333"/>
                </a:solidFill>
              </a:rPr>
              <a:t> </a:t>
            </a:r>
            <a:r>
              <a:rPr lang="en-US" sz="1400" dirty="0" err="1">
                <a:solidFill>
                  <a:srgbClr val="333333"/>
                </a:solidFill>
              </a:rPr>
              <a:t>fyller</a:t>
            </a:r>
            <a:r>
              <a:rPr lang="en-US" sz="1400" dirty="0">
                <a:solidFill>
                  <a:srgbClr val="333333"/>
                </a:solidFill>
              </a:rPr>
              <a:t> I </a:t>
            </a:r>
            <a:r>
              <a:rPr lang="en-US" sz="1400" dirty="0" err="1">
                <a:solidFill>
                  <a:srgbClr val="333333"/>
                </a:solidFill>
              </a:rPr>
              <a:t>formulär</a:t>
            </a:r>
            <a:r>
              <a:rPr lang="en-US" sz="1400" dirty="0">
                <a:solidFill>
                  <a:srgbClr val="333333"/>
                </a:solidFill>
              </a:rPr>
              <a:t> </a:t>
            </a:r>
            <a:r>
              <a:rPr lang="en-US" sz="1400" dirty="0" err="1">
                <a:solidFill>
                  <a:srgbClr val="333333"/>
                </a:solidFill>
              </a:rPr>
              <a:t>på</a:t>
            </a:r>
            <a:r>
              <a:rPr lang="en-US" sz="1400" dirty="0">
                <a:solidFill>
                  <a:srgbClr val="333333"/>
                </a:solidFill>
              </a:rPr>
              <a:t> sin </a:t>
            </a:r>
            <a:r>
              <a:rPr lang="en-US" sz="1400" dirty="0" err="1">
                <a:solidFill>
                  <a:srgbClr val="333333"/>
                </a:solidFill>
              </a:rPr>
              <a:t>dator</a:t>
            </a:r>
            <a:r>
              <a:rPr lang="en-US" sz="1400" dirty="0">
                <a:solidFill>
                  <a:srgbClr val="333333"/>
                </a:solidFill>
              </a:rPr>
              <a:t> . Gloria har </a:t>
            </a:r>
            <a:r>
              <a:rPr lang="en-US" sz="1400" dirty="0" err="1">
                <a:solidFill>
                  <a:srgbClr val="333333"/>
                </a:solidFill>
              </a:rPr>
              <a:t>Reumatism</a:t>
            </a:r>
            <a:r>
              <a:rPr lang="en-US" sz="1400" dirty="0">
                <a:solidFill>
                  <a:srgbClr val="333333"/>
                </a:solidFill>
              </a:rPr>
              <a:t>.</a:t>
            </a:r>
          </a:p>
          <a:p>
            <a:endParaRPr lang="sv-SE" sz="1400" dirty="0"/>
          </a:p>
          <a:p>
            <a:endParaRPr lang="en-US" sz="1400" dirty="0">
              <a:solidFill>
                <a:srgbClr val="333333"/>
              </a:solidFill>
            </a:endParaRPr>
          </a:p>
        </p:txBody>
      </p:sp>
      <p:sp>
        <p:nvSpPr>
          <p:cNvPr id="10" name="Rubrik 1">
            <a:extLst>
              <a:ext uri="{FF2B5EF4-FFF2-40B4-BE49-F238E27FC236}">
                <a16:creationId xmlns:a16="http://schemas.microsoft.com/office/drawing/2014/main" id="{B0CB5E2E-04D5-AB43-B2A8-41592B869892}"/>
              </a:ext>
            </a:extLst>
          </p:cNvPr>
          <p:cNvSpPr>
            <a:spLocks noGrp="1"/>
          </p:cNvSpPr>
          <p:nvPr>
            <p:ph type="title"/>
          </p:nvPr>
        </p:nvSpPr>
        <p:spPr>
          <a:xfrm>
            <a:off x="1565813" y="3330800"/>
            <a:ext cx="1501548" cy="699404"/>
          </a:xfrm>
          <a:noFill/>
        </p:spPr>
        <p:txBody>
          <a:bodyPr lIns="72000" rIns="72000"/>
          <a:lstStyle/>
          <a:p>
            <a:pPr algn="ctr"/>
            <a:r>
              <a:rPr lang="sv-SE" dirty="0">
                <a:solidFill>
                  <a:schemeClr val="tx1"/>
                </a:solidFill>
              </a:rPr>
              <a:t>Gloria</a:t>
            </a:r>
          </a:p>
        </p:txBody>
      </p:sp>
      <p:sp>
        <p:nvSpPr>
          <p:cNvPr id="11" name="Ellips 10">
            <a:extLst>
              <a:ext uri="{FF2B5EF4-FFF2-40B4-BE49-F238E27FC236}">
                <a16:creationId xmlns:a16="http://schemas.microsoft.com/office/drawing/2014/main" id="{053ED9F0-38DA-4940-B367-E81235BBCEAE}"/>
              </a:ext>
            </a:extLst>
          </p:cNvPr>
          <p:cNvSpPr/>
          <p:nvPr/>
        </p:nvSpPr>
        <p:spPr>
          <a:xfrm>
            <a:off x="403460" y="482420"/>
            <a:ext cx="3826253" cy="3746510"/>
          </a:xfrm>
          <a:prstGeom prst="ellipse">
            <a:avLst/>
          </a:prstGeom>
          <a:noFill/>
          <a:ln w="38100">
            <a:solidFill>
              <a:srgbClr val="76B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12625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411510"/>
            <a:ext cx="3628416" cy="699404"/>
          </a:xfrm>
        </p:spPr>
        <p:txBody>
          <a:bodyPr/>
          <a:lstStyle/>
          <a:p>
            <a:r>
              <a:rPr lang="sv-SE" dirty="0"/>
              <a:t>Kan påverka:</a:t>
            </a:r>
          </a:p>
        </p:txBody>
      </p:sp>
      <p:sp>
        <p:nvSpPr>
          <p:cNvPr id="4" name="Platshållare för text 2"/>
          <p:cNvSpPr>
            <a:spLocks noGrp="1"/>
          </p:cNvSpPr>
          <p:nvPr>
            <p:ph type="body" sz="quarter" idx="13"/>
          </p:nvPr>
        </p:nvSpPr>
        <p:spPr>
          <a:xfrm>
            <a:off x="550328" y="1275606"/>
            <a:ext cx="6156176" cy="3219990"/>
          </a:xfrm>
        </p:spPr>
        <p:txBody>
          <a:bodyPr>
            <a:noAutofit/>
          </a:bodyPr>
          <a:lstStyle/>
          <a:p>
            <a:pPr marL="457200" lvl="1" indent="0">
              <a:buNone/>
            </a:pPr>
            <a:endParaRPr lang="sv-SE" sz="2200" dirty="0"/>
          </a:p>
          <a:p>
            <a:pPr lvl="1"/>
            <a:r>
              <a:rPr lang="sv-SE" sz="2200" dirty="0"/>
              <a:t>Hand- och eller armfunktion, grepp</a:t>
            </a:r>
          </a:p>
          <a:p>
            <a:pPr lvl="1"/>
            <a:r>
              <a:rPr lang="sv-SE" sz="2200" dirty="0"/>
              <a:t>Uthållighet, ork</a:t>
            </a:r>
          </a:p>
          <a:p>
            <a:pPr lvl="1"/>
            <a:r>
              <a:rPr lang="sv-SE" sz="2200" dirty="0"/>
              <a:t>Räckvidd</a:t>
            </a:r>
          </a:p>
          <a:p>
            <a:pPr lvl="1"/>
            <a:r>
              <a:rPr lang="sv-SE" sz="2200" dirty="0"/>
              <a:t>Styrka</a:t>
            </a:r>
          </a:p>
          <a:p>
            <a:pPr lvl="1"/>
            <a:r>
              <a:rPr lang="sv-SE" sz="2200" dirty="0"/>
              <a:t>Finmotorik</a:t>
            </a:r>
          </a:p>
          <a:p>
            <a:pPr lvl="1"/>
            <a:r>
              <a:rPr lang="sv-SE" sz="2200" dirty="0"/>
              <a:t>Precision</a:t>
            </a:r>
          </a:p>
        </p:txBody>
      </p:sp>
      <p:grpSp>
        <p:nvGrpSpPr>
          <p:cNvPr id="17" name="Grupp 16">
            <a:extLst>
              <a:ext uri="{FF2B5EF4-FFF2-40B4-BE49-F238E27FC236}">
                <a16:creationId xmlns:a16="http://schemas.microsoft.com/office/drawing/2014/main" id="{36E53D17-217E-4549-8656-6338A36FA87D}"/>
              </a:ext>
            </a:extLst>
          </p:cNvPr>
          <p:cNvGrpSpPr/>
          <p:nvPr/>
        </p:nvGrpSpPr>
        <p:grpSpPr>
          <a:xfrm>
            <a:off x="7328095" y="252124"/>
            <a:ext cx="1503693" cy="1466595"/>
            <a:chOff x="7328094" y="2155182"/>
            <a:chExt cx="1503693" cy="1466595"/>
          </a:xfrm>
        </p:grpSpPr>
        <p:pic>
          <p:nvPicPr>
            <p:cNvPr id="10" name="Bildobjekt 9">
              <a:extLst>
                <a:ext uri="{FF2B5EF4-FFF2-40B4-BE49-F238E27FC236}">
                  <a16:creationId xmlns:a16="http://schemas.microsoft.com/office/drawing/2014/main" id="{CB4A3F42-02CB-DD43-A0B0-B4E2E20B7350}"/>
                </a:ext>
              </a:extLst>
            </p:cNvPr>
            <p:cNvPicPr>
              <a:picLocks noChangeAspect="1"/>
            </p:cNvPicPr>
            <p:nvPr/>
          </p:nvPicPr>
          <p:blipFill>
            <a:blip r:embed="rId3"/>
            <a:stretch>
              <a:fillRect/>
            </a:stretch>
          </p:blipFill>
          <p:spPr>
            <a:xfrm>
              <a:off x="7471288" y="2233872"/>
              <a:ext cx="1142406" cy="1174723"/>
            </a:xfrm>
            <a:prstGeom prst="rect">
              <a:avLst/>
            </a:prstGeom>
          </p:spPr>
        </p:pic>
        <p:sp>
          <p:nvSpPr>
            <p:cNvPr id="11" name="Rubrik 1">
              <a:extLst>
                <a:ext uri="{FF2B5EF4-FFF2-40B4-BE49-F238E27FC236}">
                  <a16:creationId xmlns:a16="http://schemas.microsoft.com/office/drawing/2014/main" id="{A4613517-C482-AB4A-913F-92FF6A232A79}"/>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Gloria</a:t>
              </a:r>
            </a:p>
          </p:txBody>
        </p:sp>
        <p:sp>
          <p:nvSpPr>
            <p:cNvPr id="12" name="Ellips 11">
              <a:extLst>
                <a:ext uri="{FF2B5EF4-FFF2-40B4-BE49-F238E27FC236}">
                  <a16:creationId xmlns:a16="http://schemas.microsoft.com/office/drawing/2014/main" id="{FA2719E9-9D38-9549-8C4B-2A2CA6776D7D}"/>
                </a:ext>
              </a:extLst>
            </p:cNvPr>
            <p:cNvSpPr/>
            <p:nvPr/>
          </p:nvSpPr>
          <p:spPr>
            <a:xfrm>
              <a:off x="7333976" y="2155182"/>
              <a:ext cx="1497811" cy="1466595"/>
            </a:xfrm>
            <a:prstGeom prst="ellipse">
              <a:avLst/>
            </a:prstGeom>
            <a:noFill/>
            <a:ln w="12700">
              <a:solidFill>
                <a:srgbClr val="76B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1078362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8" descr="En bild som visar skärmbild&#10;&#10;Beskrivning genererad med mycket hög exakthet">
            <a:extLst>
              <a:ext uri="{FF2B5EF4-FFF2-40B4-BE49-F238E27FC236}">
                <a16:creationId xmlns:a16="http://schemas.microsoft.com/office/drawing/2014/main" id="{99F70F96-E315-4AC0-AEE5-0E7CAD996705}"/>
              </a:ext>
            </a:extLst>
          </p:cNvPr>
          <p:cNvPicPr>
            <a:picLocks noChangeAspect="1"/>
          </p:cNvPicPr>
          <p:nvPr/>
        </p:nvPicPr>
        <p:blipFill>
          <a:blip r:embed="rId3"/>
          <a:stretch>
            <a:fillRect/>
          </a:stretch>
        </p:blipFill>
        <p:spPr>
          <a:xfrm>
            <a:off x="1006229" y="1838445"/>
            <a:ext cx="5191857" cy="2620328"/>
          </a:xfrm>
          <a:prstGeom prst="rect">
            <a:avLst/>
          </a:prstGeom>
        </p:spPr>
      </p:pic>
      <p:pic>
        <p:nvPicPr>
          <p:cNvPr id="10" name="Bildobjekt 10" descr="En bild som visar skärmbild&#10;&#10;Beskrivning genererad med mycket hög exakthet">
            <a:extLst>
              <a:ext uri="{FF2B5EF4-FFF2-40B4-BE49-F238E27FC236}">
                <a16:creationId xmlns:a16="http://schemas.microsoft.com/office/drawing/2014/main" id="{5888A489-FFD1-49A4-9EE9-46FDC942A295}"/>
              </a:ext>
            </a:extLst>
          </p:cNvPr>
          <p:cNvPicPr>
            <a:picLocks noChangeAspect="1"/>
          </p:cNvPicPr>
          <p:nvPr/>
        </p:nvPicPr>
        <p:blipFill>
          <a:blip r:embed="rId4"/>
          <a:stretch>
            <a:fillRect/>
          </a:stretch>
        </p:blipFill>
        <p:spPr>
          <a:xfrm>
            <a:off x="4812634" y="1937144"/>
            <a:ext cx="5317310" cy="2573896"/>
          </a:xfrm>
          <a:prstGeom prst="rect">
            <a:avLst/>
          </a:prstGeom>
        </p:spPr>
      </p:pic>
      <p:sp>
        <p:nvSpPr>
          <p:cNvPr id="4" name="Ellips 3">
            <a:extLst>
              <a:ext uri="{FF2B5EF4-FFF2-40B4-BE49-F238E27FC236}">
                <a16:creationId xmlns:a16="http://schemas.microsoft.com/office/drawing/2014/main" id="{295638F3-25E4-41DB-9E58-D639D929F8B7}"/>
              </a:ext>
            </a:extLst>
          </p:cNvPr>
          <p:cNvSpPr/>
          <p:nvPr/>
        </p:nvSpPr>
        <p:spPr>
          <a:xfrm>
            <a:off x="260044" y="1882682"/>
            <a:ext cx="504646" cy="50464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1</a:t>
            </a:r>
          </a:p>
        </p:txBody>
      </p:sp>
      <p:sp>
        <p:nvSpPr>
          <p:cNvPr id="5" name="Ellips 4">
            <a:extLst>
              <a:ext uri="{FF2B5EF4-FFF2-40B4-BE49-F238E27FC236}">
                <a16:creationId xmlns:a16="http://schemas.microsoft.com/office/drawing/2014/main" id="{3A2915DA-266E-4B14-9ECA-F7572FE12E33}"/>
              </a:ext>
            </a:extLst>
          </p:cNvPr>
          <p:cNvSpPr/>
          <p:nvPr/>
        </p:nvSpPr>
        <p:spPr>
          <a:xfrm>
            <a:off x="4152714" y="1936598"/>
            <a:ext cx="483080" cy="50464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2</a:t>
            </a:r>
          </a:p>
        </p:txBody>
      </p:sp>
      <p:grpSp>
        <p:nvGrpSpPr>
          <p:cNvPr id="6" name="Grupp 5">
            <a:extLst>
              <a:ext uri="{FF2B5EF4-FFF2-40B4-BE49-F238E27FC236}">
                <a16:creationId xmlns:a16="http://schemas.microsoft.com/office/drawing/2014/main" id="{FA6A8216-C5C0-AE48-B237-770A2B5118E0}"/>
              </a:ext>
            </a:extLst>
          </p:cNvPr>
          <p:cNvGrpSpPr/>
          <p:nvPr/>
        </p:nvGrpSpPr>
        <p:grpSpPr>
          <a:xfrm>
            <a:off x="7328095" y="258798"/>
            <a:ext cx="1503693" cy="1466595"/>
            <a:chOff x="7328094" y="2155182"/>
            <a:chExt cx="1503693" cy="1466595"/>
          </a:xfrm>
        </p:grpSpPr>
        <p:pic>
          <p:nvPicPr>
            <p:cNvPr id="7" name="Bildobjekt 6">
              <a:extLst>
                <a:ext uri="{FF2B5EF4-FFF2-40B4-BE49-F238E27FC236}">
                  <a16:creationId xmlns:a16="http://schemas.microsoft.com/office/drawing/2014/main" id="{E36F4A7D-071B-2D45-8FE4-1017FFD89C50}"/>
                </a:ext>
              </a:extLst>
            </p:cNvPr>
            <p:cNvPicPr>
              <a:picLocks noChangeAspect="1"/>
            </p:cNvPicPr>
            <p:nvPr/>
          </p:nvPicPr>
          <p:blipFill>
            <a:blip r:embed="rId5"/>
            <a:stretch>
              <a:fillRect/>
            </a:stretch>
          </p:blipFill>
          <p:spPr>
            <a:xfrm>
              <a:off x="7471288" y="2233872"/>
              <a:ext cx="1142406" cy="1174723"/>
            </a:xfrm>
            <a:prstGeom prst="rect">
              <a:avLst/>
            </a:prstGeom>
          </p:spPr>
        </p:pic>
        <p:sp>
          <p:nvSpPr>
            <p:cNvPr id="9" name="Rubrik 1">
              <a:extLst>
                <a:ext uri="{FF2B5EF4-FFF2-40B4-BE49-F238E27FC236}">
                  <a16:creationId xmlns:a16="http://schemas.microsoft.com/office/drawing/2014/main" id="{AA230D11-18E0-B547-B4AE-BB9C184E2D51}"/>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Gloria</a:t>
              </a:r>
            </a:p>
          </p:txBody>
        </p:sp>
        <p:sp>
          <p:nvSpPr>
            <p:cNvPr id="11" name="Ellips 10">
              <a:extLst>
                <a:ext uri="{FF2B5EF4-FFF2-40B4-BE49-F238E27FC236}">
                  <a16:creationId xmlns:a16="http://schemas.microsoft.com/office/drawing/2014/main" id="{DF7F608A-9C1C-D44A-A69E-E3849EA4A6AF}"/>
                </a:ext>
              </a:extLst>
            </p:cNvPr>
            <p:cNvSpPr/>
            <p:nvPr/>
          </p:nvSpPr>
          <p:spPr>
            <a:xfrm>
              <a:off x="7333976" y="2155182"/>
              <a:ext cx="1497811" cy="1466595"/>
            </a:xfrm>
            <a:prstGeom prst="ellipse">
              <a:avLst/>
            </a:prstGeom>
            <a:noFill/>
            <a:ln w="12700">
              <a:solidFill>
                <a:srgbClr val="76B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426677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99592" y="1562400"/>
            <a:ext cx="7272392" cy="1728000"/>
          </a:xfrm>
        </p:spPr>
        <p:txBody>
          <a:bodyPr/>
          <a:lstStyle/>
          <a:p>
            <a:r>
              <a:rPr lang="sv-SE" dirty="0"/>
              <a:t>Det finns </a:t>
            </a:r>
            <a:r>
              <a:rPr lang="sv-SE" dirty="0">
                <a:solidFill>
                  <a:schemeClr val="accent3">
                    <a:lumMod val="60000"/>
                    <a:lumOff val="40000"/>
                  </a:schemeClr>
                </a:solidFill>
              </a:rPr>
              <a:t>många olika </a:t>
            </a:r>
            <a:r>
              <a:rPr lang="sv-SE" dirty="0"/>
              <a:t>sätt att navigera på…</a:t>
            </a:r>
          </a:p>
        </p:txBody>
      </p:sp>
    </p:spTree>
    <p:extLst>
      <p:ext uri="{BB962C8B-B14F-4D97-AF65-F5344CB8AC3E}">
        <p14:creationId xmlns:p14="http://schemas.microsoft.com/office/powerpoint/2010/main" val="2475845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inomhus, sitter&#10;&#10;Automatiskt genererad beskrivning">
            <a:hlinkClick r:id="rId3"/>
            <a:extLst>
              <a:ext uri="{FF2B5EF4-FFF2-40B4-BE49-F238E27FC236}">
                <a16:creationId xmlns:a16="http://schemas.microsoft.com/office/drawing/2014/main" id="{4651441F-3ED0-1D4C-A497-CC0864525F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702" y="195486"/>
            <a:ext cx="7650596" cy="4272072"/>
          </a:xfrm>
          <a:prstGeom prst="rect">
            <a:avLst/>
          </a:prstGeom>
        </p:spPr>
      </p:pic>
    </p:spTree>
    <p:extLst>
      <p:ext uri="{BB962C8B-B14F-4D97-AF65-F5344CB8AC3E}">
        <p14:creationId xmlns:p14="http://schemas.microsoft.com/office/powerpoint/2010/main" val="32575595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person, inomhus, vägg&#10;&#10;Automatiskt genererad beskrivning">
            <a:hlinkClick r:id="rId3"/>
            <a:extLst>
              <a:ext uri="{FF2B5EF4-FFF2-40B4-BE49-F238E27FC236}">
                <a16:creationId xmlns:a16="http://schemas.microsoft.com/office/drawing/2014/main" id="{F5D48A93-68D1-BF4F-BC92-D12EF00E03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340" y="661083"/>
            <a:ext cx="6905320" cy="3821334"/>
          </a:xfrm>
          <a:prstGeom prst="rect">
            <a:avLst/>
          </a:prstGeom>
        </p:spPr>
      </p:pic>
    </p:spTree>
    <p:extLst>
      <p:ext uri="{BB962C8B-B14F-4D97-AF65-F5344CB8AC3E}">
        <p14:creationId xmlns:p14="http://schemas.microsoft.com/office/powerpoint/2010/main" val="28800409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person, inomhus, vägg&#10;&#10;Automatiskt genererad beskrivning">
            <a:hlinkClick r:id="rId3"/>
            <a:extLst>
              <a:ext uri="{FF2B5EF4-FFF2-40B4-BE49-F238E27FC236}">
                <a16:creationId xmlns:a16="http://schemas.microsoft.com/office/drawing/2014/main" id="{E31363E1-AE02-0F48-953A-C85946450E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411510"/>
            <a:ext cx="7378635" cy="4155926"/>
          </a:xfrm>
          <a:prstGeom prst="rect">
            <a:avLst/>
          </a:prstGeom>
        </p:spPr>
      </p:pic>
    </p:spTree>
    <p:extLst>
      <p:ext uri="{BB962C8B-B14F-4D97-AF65-F5344CB8AC3E}">
        <p14:creationId xmlns:p14="http://schemas.microsoft.com/office/powerpoint/2010/main" val="10917238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76ED6353-AC90-FE4C-8C4C-B1BA6BCB5988}"/>
              </a:ext>
            </a:extLst>
          </p:cNvPr>
          <p:cNvSpPr>
            <a:spLocks noGrp="1"/>
          </p:cNvSpPr>
          <p:nvPr>
            <p:ph type="body" sz="quarter" idx="14"/>
          </p:nvPr>
        </p:nvSpPr>
        <p:spPr>
          <a:xfrm>
            <a:off x="530305" y="1590901"/>
            <a:ext cx="8620672" cy="3096344"/>
          </a:xfrm>
        </p:spPr>
        <p:txBody>
          <a:bodyPr>
            <a:normAutofit/>
          </a:bodyPr>
          <a:lstStyle/>
          <a:p>
            <a:pPr marL="571500" indent="-571500">
              <a:lnSpc>
                <a:spcPct val="120000"/>
              </a:lnSpc>
              <a:buFont typeface="Arial" panose="020B0604020202020204" pitchFamily="34" charset="0"/>
              <a:buChar char="•"/>
            </a:pPr>
            <a:r>
              <a:rPr lang="sv-SE" sz="3000" dirty="0"/>
              <a:t>Det ska gå att styra </a:t>
            </a:r>
            <a:r>
              <a:rPr lang="sv-SE" sz="3000" dirty="0" err="1"/>
              <a:t>gränsnittetet</a:t>
            </a:r>
            <a:r>
              <a:rPr lang="sv-SE" sz="3000" dirty="0"/>
              <a:t> </a:t>
            </a:r>
            <a:br>
              <a:rPr lang="sv-SE" sz="3000" dirty="0"/>
            </a:br>
            <a:r>
              <a:rPr lang="sv-SE" sz="3000" dirty="0"/>
              <a:t>med tangentbord</a:t>
            </a:r>
          </a:p>
          <a:p>
            <a:pPr marL="571500" indent="-571500">
              <a:lnSpc>
                <a:spcPct val="120000"/>
              </a:lnSpc>
              <a:buFont typeface="Arial" panose="020B0604020202020204" pitchFamily="34" charset="0"/>
              <a:buChar char="•"/>
            </a:pPr>
            <a:r>
              <a:rPr lang="sv-SE" sz="3000" dirty="0"/>
              <a:t>En tydlig fokusmarkering</a:t>
            </a:r>
          </a:p>
          <a:p>
            <a:pPr marL="571500" indent="-571500">
              <a:lnSpc>
                <a:spcPct val="120000"/>
              </a:lnSpc>
              <a:buFont typeface="Arial" panose="020B0604020202020204" pitchFamily="34" charset="0"/>
              <a:buChar char="•"/>
            </a:pPr>
            <a:r>
              <a:rPr lang="sv-SE" sz="3000" dirty="0"/>
              <a:t>Stora klickytor</a:t>
            </a:r>
          </a:p>
          <a:p>
            <a:endParaRPr lang="sv-SE" dirty="0"/>
          </a:p>
        </p:txBody>
      </p:sp>
      <p:grpSp>
        <p:nvGrpSpPr>
          <p:cNvPr id="5" name="Grupp 4">
            <a:extLst>
              <a:ext uri="{FF2B5EF4-FFF2-40B4-BE49-F238E27FC236}">
                <a16:creationId xmlns:a16="http://schemas.microsoft.com/office/drawing/2014/main" id="{3D874595-EEF8-E149-B154-B68863B8890C}"/>
              </a:ext>
            </a:extLst>
          </p:cNvPr>
          <p:cNvGrpSpPr/>
          <p:nvPr/>
        </p:nvGrpSpPr>
        <p:grpSpPr>
          <a:xfrm>
            <a:off x="7328095" y="258798"/>
            <a:ext cx="1503693" cy="1466595"/>
            <a:chOff x="7328094" y="2155182"/>
            <a:chExt cx="1503693" cy="1466595"/>
          </a:xfrm>
        </p:grpSpPr>
        <p:pic>
          <p:nvPicPr>
            <p:cNvPr id="6" name="Bildobjekt 5">
              <a:extLst>
                <a:ext uri="{FF2B5EF4-FFF2-40B4-BE49-F238E27FC236}">
                  <a16:creationId xmlns:a16="http://schemas.microsoft.com/office/drawing/2014/main" id="{0CD49E64-EF09-4D44-A7FF-2EA9A1A08124}"/>
                </a:ext>
              </a:extLst>
            </p:cNvPr>
            <p:cNvPicPr>
              <a:picLocks noChangeAspect="1"/>
            </p:cNvPicPr>
            <p:nvPr/>
          </p:nvPicPr>
          <p:blipFill>
            <a:blip r:embed="rId3"/>
            <a:stretch>
              <a:fillRect/>
            </a:stretch>
          </p:blipFill>
          <p:spPr>
            <a:xfrm>
              <a:off x="7471288" y="2233872"/>
              <a:ext cx="1142406" cy="1174723"/>
            </a:xfrm>
            <a:prstGeom prst="rect">
              <a:avLst/>
            </a:prstGeom>
          </p:spPr>
        </p:pic>
        <p:sp>
          <p:nvSpPr>
            <p:cNvPr id="7" name="Rubrik 1">
              <a:extLst>
                <a:ext uri="{FF2B5EF4-FFF2-40B4-BE49-F238E27FC236}">
                  <a16:creationId xmlns:a16="http://schemas.microsoft.com/office/drawing/2014/main" id="{FCF6958B-108E-DB4A-9B52-1BB3378EED7A}"/>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Gloria</a:t>
              </a:r>
            </a:p>
          </p:txBody>
        </p:sp>
        <p:sp>
          <p:nvSpPr>
            <p:cNvPr id="8" name="Ellips 7">
              <a:extLst>
                <a:ext uri="{FF2B5EF4-FFF2-40B4-BE49-F238E27FC236}">
                  <a16:creationId xmlns:a16="http://schemas.microsoft.com/office/drawing/2014/main" id="{4D8DE718-ACCF-F34C-A5D4-78CB02567CCC}"/>
                </a:ext>
              </a:extLst>
            </p:cNvPr>
            <p:cNvSpPr/>
            <p:nvPr/>
          </p:nvSpPr>
          <p:spPr>
            <a:xfrm>
              <a:off x="7333976" y="2155182"/>
              <a:ext cx="1497811" cy="1466595"/>
            </a:xfrm>
            <a:prstGeom prst="ellipse">
              <a:avLst/>
            </a:prstGeom>
            <a:noFill/>
            <a:ln w="12700">
              <a:solidFill>
                <a:srgbClr val="76B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774187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7184AF0E-6D2B-A247-BD60-912FFA4965BD}"/>
              </a:ext>
            </a:extLst>
          </p:cNvPr>
          <p:cNvSpPr>
            <a:spLocks noGrp="1"/>
          </p:cNvSpPr>
          <p:nvPr>
            <p:ph type="body" sz="quarter" idx="14"/>
          </p:nvPr>
        </p:nvSpPr>
        <p:spPr>
          <a:xfrm>
            <a:off x="622481" y="1347614"/>
            <a:ext cx="8236706" cy="2448272"/>
          </a:xfrm>
        </p:spPr>
        <p:txBody>
          <a:bodyPr>
            <a:normAutofit fontScale="85000" lnSpcReduction="10000"/>
          </a:bodyPr>
          <a:lstStyle/>
          <a:p>
            <a:r>
              <a:rPr lang="sv-SE" dirty="0"/>
              <a:t>Projekt inom forskning &amp; innovation</a:t>
            </a:r>
            <a:br>
              <a:rPr lang="sv-SE" dirty="0"/>
            </a:br>
            <a:endParaRPr lang="sv-SE" dirty="0"/>
          </a:p>
          <a:p>
            <a:r>
              <a:rPr lang="sv-SE" dirty="0"/>
              <a:t>Tillgänglig UX &amp; Design för digitala tjänster</a:t>
            </a:r>
            <a:br>
              <a:rPr lang="sv-SE" dirty="0"/>
            </a:br>
            <a:endParaRPr lang="sv-SE" dirty="0"/>
          </a:p>
          <a:p>
            <a:r>
              <a:rPr lang="sv-SE" dirty="0"/>
              <a:t>Tillgänglighetstester av digitala tjänster</a:t>
            </a:r>
          </a:p>
        </p:txBody>
      </p:sp>
    </p:spTree>
    <p:extLst>
      <p:ext uri="{BB962C8B-B14F-4D97-AF65-F5344CB8AC3E}">
        <p14:creationId xmlns:p14="http://schemas.microsoft.com/office/powerpoint/2010/main" val="9781394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B45A51-AE5D-FC4D-92F9-AD02491F6C5C}"/>
              </a:ext>
            </a:extLst>
          </p:cNvPr>
          <p:cNvSpPr>
            <a:spLocks noGrp="1"/>
          </p:cNvSpPr>
          <p:nvPr>
            <p:ph type="title" idx="4294967295"/>
          </p:nvPr>
        </p:nvSpPr>
        <p:spPr>
          <a:xfrm>
            <a:off x="0" y="0"/>
            <a:ext cx="4455099" cy="1253402"/>
          </a:xfrm>
        </p:spPr>
        <p:txBody>
          <a:bodyPr/>
          <a:lstStyle/>
          <a:p>
            <a:r>
              <a:rPr lang="sv-SE" dirty="0"/>
              <a:t>Klickbara ytor är</a:t>
            </a:r>
            <a:br>
              <a:rPr lang="sv-SE" dirty="0"/>
            </a:br>
            <a:r>
              <a:rPr lang="sv-SE" dirty="0"/>
              <a:t> enkla att träffa </a:t>
            </a:r>
          </a:p>
        </p:txBody>
      </p:sp>
      <p:sp>
        <p:nvSpPr>
          <p:cNvPr id="3" name="Platshållare för text 2">
            <a:extLst>
              <a:ext uri="{FF2B5EF4-FFF2-40B4-BE49-F238E27FC236}">
                <a16:creationId xmlns:a16="http://schemas.microsoft.com/office/drawing/2014/main" id="{7CEF5D01-2237-C244-88B3-F0AEEEB55DBE}"/>
              </a:ext>
            </a:extLst>
          </p:cNvPr>
          <p:cNvSpPr>
            <a:spLocks noGrp="1"/>
          </p:cNvSpPr>
          <p:nvPr>
            <p:ph type="body" sz="quarter" idx="4294967295"/>
          </p:nvPr>
        </p:nvSpPr>
        <p:spPr>
          <a:xfrm>
            <a:off x="411163" y="1923678"/>
            <a:ext cx="4679950" cy="2197100"/>
          </a:xfrm>
        </p:spPr>
        <p:txBody>
          <a:bodyPr/>
          <a:lstStyle/>
          <a:p>
            <a:r>
              <a:rPr lang="en" dirty="0" err="1"/>
              <a:t>Stora</a:t>
            </a:r>
            <a:r>
              <a:rPr lang="en" dirty="0"/>
              <a:t> </a:t>
            </a:r>
            <a:r>
              <a:rPr lang="en" dirty="0" err="1"/>
              <a:t>klickytor</a:t>
            </a:r>
            <a:r>
              <a:rPr lang="en" dirty="0"/>
              <a:t> </a:t>
            </a:r>
            <a:r>
              <a:rPr lang="en" dirty="0" err="1"/>
              <a:t>och</a:t>
            </a:r>
            <a:r>
              <a:rPr lang="en" dirty="0"/>
              <a:t> </a:t>
            </a:r>
            <a:r>
              <a:rPr lang="en" dirty="0" err="1"/>
              <a:t>goda</a:t>
            </a:r>
            <a:r>
              <a:rPr lang="en" dirty="0"/>
              <a:t> </a:t>
            </a:r>
            <a:r>
              <a:rPr lang="en" dirty="0" err="1"/>
              <a:t>marginaler</a:t>
            </a:r>
            <a:r>
              <a:rPr lang="en" dirty="0"/>
              <a:t> </a:t>
            </a:r>
            <a:r>
              <a:rPr lang="en" dirty="0" err="1"/>
              <a:t>mellan</a:t>
            </a:r>
            <a:r>
              <a:rPr lang="en" dirty="0"/>
              <a:t> </a:t>
            </a:r>
            <a:r>
              <a:rPr lang="en" dirty="0" err="1"/>
              <a:t>knappar</a:t>
            </a:r>
            <a:r>
              <a:rPr lang="en" dirty="0"/>
              <a:t> </a:t>
            </a:r>
            <a:r>
              <a:rPr lang="en" dirty="0" err="1"/>
              <a:t>och</a:t>
            </a:r>
            <a:r>
              <a:rPr lang="en" dirty="0"/>
              <a:t> </a:t>
            </a:r>
            <a:r>
              <a:rPr lang="en" dirty="0" err="1"/>
              <a:t>länkar</a:t>
            </a:r>
            <a:r>
              <a:rPr lang="en" dirty="0"/>
              <a:t>. </a:t>
            </a:r>
          </a:p>
          <a:p>
            <a:endParaRPr lang="sv-SE" dirty="0"/>
          </a:p>
          <a:p>
            <a:endParaRPr lang="sv-SE" dirty="0"/>
          </a:p>
        </p:txBody>
      </p:sp>
      <p:pic>
        <p:nvPicPr>
          <p:cNvPr id="4" name="Bildobjekt 3">
            <a:extLst>
              <a:ext uri="{FF2B5EF4-FFF2-40B4-BE49-F238E27FC236}">
                <a16:creationId xmlns:a16="http://schemas.microsoft.com/office/drawing/2014/main" id="{5BCDB515-D00D-304F-ACD6-11110690B773}"/>
              </a:ext>
            </a:extLst>
          </p:cNvPr>
          <p:cNvPicPr>
            <a:picLocks noChangeAspect="1"/>
          </p:cNvPicPr>
          <p:nvPr/>
        </p:nvPicPr>
        <p:blipFill>
          <a:blip r:embed="rId3"/>
          <a:stretch>
            <a:fillRect/>
          </a:stretch>
        </p:blipFill>
        <p:spPr>
          <a:xfrm>
            <a:off x="5737857" y="192101"/>
            <a:ext cx="2675767" cy="4759297"/>
          </a:xfrm>
          <a:prstGeom prst="rect">
            <a:avLst/>
          </a:prstGeom>
        </p:spPr>
      </p:pic>
    </p:spTree>
    <p:extLst>
      <p:ext uri="{BB962C8B-B14F-4D97-AF65-F5344CB8AC3E}">
        <p14:creationId xmlns:p14="http://schemas.microsoft.com/office/powerpoint/2010/main" val="2970222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59664CC-7CEE-A14E-AE36-32BE0B281A04}"/>
              </a:ext>
            </a:extLst>
          </p:cNvPr>
          <p:cNvPicPr>
            <a:picLocks noChangeAspect="1"/>
          </p:cNvPicPr>
          <p:nvPr/>
        </p:nvPicPr>
        <p:blipFill>
          <a:blip r:embed="rId3"/>
          <a:stretch>
            <a:fillRect/>
          </a:stretch>
        </p:blipFill>
        <p:spPr>
          <a:xfrm>
            <a:off x="863925" y="683714"/>
            <a:ext cx="2801203" cy="2880444"/>
          </a:xfrm>
          <a:prstGeom prst="rect">
            <a:avLst/>
          </a:prstGeom>
        </p:spPr>
      </p:pic>
      <p:sp>
        <p:nvSpPr>
          <p:cNvPr id="10" name="Rubrik 1">
            <a:extLst>
              <a:ext uri="{FF2B5EF4-FFF2-40B4-BE49-F238E27FC236}">
                <a16:creationId xmlns:a16="http://schemas.microsoft.com/office/drawing/2014/main" id="{B0CB5E2E-04D5-AB43-B2A8-41592B869892}"/>
              </a:ext>
            </a:extLst>
          </p:cNvPr>
          <p:cNvSpPr>
            <a:spLocks noGrp="1"/>
          </p:cNvSpPr>
          <p:nvPr>
            <p:ph type="title"/>
          </p:nvPr>
        </p:nvSpPr>
        <p:spPr>
          <a:xfrm>
            <a:off x="1565813" y="3330800"/>
            <a:ext cx="1501548" cy="699404"/>
          </a:xfrm>
          <a:noFill/>
        </p:spPr>
        <p:txBody>
          <a:bodyPr lIns="72000" rIns="72000"/>
          <a:lstStyle/>
          <a:p>
            <a:pPr algn="ctr"/>
            <a:r>
              <a:rPr lang="sv-SE" dirty="0">
                <a:solidFill>
                  <a:schemeClr val="tx1"/>
                </a:solidFill>
              </a:rPr>
              <a:t>Gloria</a:t>
            </a:r>
          </a:p>
        </p:txBody>
      </p:sp>
      <p:sp>
        <p:nvSpPr>
          <p:cNvPr id="11" name="Ellips 10">
            <a:extLst>
              <a:ext uri="{FF2B5EF4-FFF2-40B4-BE49-F238E27FC236}">
                <a16:creationId xmlns:a16="http://schemas.microsoft.com/office/drawing/2014/main" id="{053ED9F0-38DA-4940-B367-E81235BBCEAE}"/>
              </a:ext>
            </a:extLst>
          </p:cNvPr>
          <p:cNvSpPr/>
          <p:nvPr/>
        </p:nvSpPr>
        <p:spPr>
          <a:xfrm>
            <a:off x="403460" y="482420"/>
            <a:ext cx="3826253" cy="3746510"/>
          </a:xfrm>
          <a:prstGeom prst="ellipse">
            <a:avLst/>
          </a:prstGeom>
          <a:noFill/>
          <a:ln w="38100">
            <a:solidFill>
              <a:srgbClr val="76B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C74AADF6-716B-1E42-BF4F-FA7539A73C34}"/>
              </a:ext>
            </a:extLst>
          </p:cNvPr>
          <p:cNvSpPr txBox="1"/>
          <p:nvPr/>
        </p:nvSpPr>
        <p:spPr>
          <a:xfrm>
            <a:off x="4805912" y="915466"/>
            <a:ext cx="3826253" cy="289310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sv-SE" sz="1400" dirty="0"/>
            </a:br>
            <a:r>
              <a:rPr lang="sv-SE" sz="1400" b="1" dirty="0"/>
              <a:t>Behov:</a:t>
            </a:r>
          </a:p>
          <a:p>
            <a:pPr marL="285750" lvl="0" indent="-285750">
              <a:buFont typeface="Arial" panose="020B0604020202020204" pitchFamily="34" charset="0"/>
              <a:buChar char="•"/>
              <a:defRPr/>
            </a:pPr>
            <a:r>
              <a:rPr lang="sv-SE" sz="1400" dirty="0"/>
              <a:t>Stora klickytor</a:t>
            </a:r>
          </a:p>
          <a:p>
            <a:pPr marL="285750" lvl="0" indent="-285750">
              <a:buFont typeface="Arial" panose="020B0604020202020204" pitchFamily="34" charset="0"/>
              <a:buChar char="•"/>
              <a:defRPr/>
            </a:pPr>
            <a:r>
              <a:rPr lang="sv-SE" sz="1400" dirty="0"/>
              <a:t>Pedagogiskt koncept.</a:t>
            </a:r>
          </a:p>
          <a:p>
            <a:pPr marL="285750" lvl="0" indent="-285750">
              <a:buFont typeface="Arial" panose="020B0604020202020204" pitchFamily="34" charset="0"/>
              <a:buChar char="•"/>
              <a:defRPr/>
            </a:pPr>
            <a:r>
              <a:rPr lang="sv-SE" sz="1400" dirty="0"/>
              <a:t>Bra sökfunktion för att snabbt kunna hitta information.</a:t>
            </a:r>
          </a:p>
          <a:p>
            <a:pPr marL="285750" lvl="0" indent="-285750">
              <a:buFont typeface="Arial" panose="020B0604020202020204" pitchFamily="34" charset="0"/>
              <a:buChar char="•"/>
              <a:defRPr/>
            </a:pPr>
            <a:r>
              <a:rPr lang="sv-SE" sz="1400" dirty="0"/>
              <a:t>Vill lätt kunna hitta </a:t>
            </a:r>
            <a:r>
              <a:rPr lang="sv-SE" sz="1400" dirty="0" err="1"/>
              <a:t>telefonummer</a:t>
            </a:r>
            <a:r>
              <a:rPr lang="sv-SE" sz="1400" dirty="0"/>
              <a:t> ringa och prata om det blir för svårt att hitta information.</a:t>
            </a:r>
          </a:p>
          <a:p>
            <a:pPr marL="285750" indent="-285750">
              <a:buFont typeface="Arial" panose="020B0604020202020204" pitchFamily="34" charset="0"/>
              <a:buChar char="•"/>
            </a:pPr>
            <a:endParaRPr lang="sv-SE" sz="1400" dirty="0"/>
          </a:p>
          <a:p>
            <a:r>
              <a:rPr lang="sv-SE" sz="1400" b="1" dirty="0"/>
              <a:t>Hjälpmedel:</a:t>
            </a:r>
            <a:r>
              <a:rPr lang="sv-SE" sz="1400" dirty="0"/>
              <a:t> Röststyrning, tangentbord med förstorade knappar, ergonomisk mus</a:t>
            </a:r>
          </a:p>
          <a:p>
            <a:endParaRPr lang="en-US" sz="1400" dirty="0">
              <a:solidFill>
                <a:srgbClr val="333333"/>
              </a:solidFill>
            </a:endParaRPr>
          </a:p>
        </p:txBody>
      </p:sp>
    </p:spTree>
    <p:extLst>
      <p:ext uri="{BB962C8B-B14F-4D97-AF65-F5344CB8AC3E}">
        <p14:creationId xmlns:p14="http://schemas.microsoft.com/office/powerpoint/2010/main" val="28094798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4" descr="En bild som visar text, pennteckning&#10;&#10;Beskrivning genererad med hög exakthet">
            <a:extLst>
              <a:ext uri="{FF2B5EF4-FFF2-40B4-BE49-F238E27FC236}">
                <a16:creationId xmlns:a16="http://schemas.microsoft.com/office/drawing/2014/main" id="{47D42878-1905-8247-BCED-03A3E22E6EF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7991" y="482420"/>
            <a:ext cx="3091154" cy="3002014"/>
          </a:xfrm>
          <a:prstGeom prst="rect">
            <a:avLst/>
          </a:prstGeom>
        </p:spPr>
      </p:pic>
      <p:sp>
        <p:nvSpPr>
          <p:cNvPr id="9" name="Rubrik 1">
            <a:extLst>
              <a:ext uri="{FF2B5EF4-FFF2-40B4-BE49-F238E27FC236}">
                <a16:creationId xmlns:a16="http://schemas.microsoft.com/office/drawing/2014/main" id="{200B426F-2753-4247-958C-476376DB8725}"/>
              </a:ext>
            </a:extLst>
          </p:cNvPr>
          <p:cNvSpPr>
            <a:spLocks noGrp="1"/>
          </p:cNvSpPr>
          <p:nvPr>
            <p:ph type="title"/>
          </p:nvPr>
        </p:nvSpPr>
        <p:spPr>
          <a:xfrm>
            <a:off x="1994616" y="3330800"/>
            <a:ext cx="643941" cy="699404"/>
          </a:xfrm>
          <a:noFill/>
        </p:spPr>
        <p:txBody>
          <a:bodyPr lIns="72000" rIns="72000"/>
          <a:lstStyle/>
          <a:p>
            <a:pPr algn="ctr"/>
            <a:r>
              <a:rPr lang="sv-SE" dirty="0">
                <a:solidFill>
                  <a:schemeClr val="tx1"/>
                </a:solidFill>
              </a:rPr>
              <a:t>Lo</a:t>
            </a:r>
          </a:p>
        </p:txBody>
      </p:sp>
      <p:sp>
        <p:nvSpPr>
          <p:cNvPr id="10" name="Ellips 9">
            <a:extLst>
              <a:ext uri="{FF2B5EF4-FFF2-40B4-BE49-F238E27FC236}">
                <a16:creationId xmlns:a16="http://schemas.microsoft.com/office/drawing/2014/main" id="{DB583B73-5A85-154A-8932-E2DEE24F87B7}"/>
              </a:ext>
            </a:extLst>
          </p:cNvPr>
          <p:cNvSpPr/>
          <p:nvPr/>
        </p:nvSpPr>
        <p:spPr>
          <a:xfrm>
            <a:off x="410660" y="482420"/>
            <a:ext cx="3826253" cy="3746510"/>
          </a:xfrm>
          <a:prstGeom prst="ellipse">
            <a:avLst/>
          </a:prstGeom>
          <a:noFill/>
          <a:ln w="38100">
            <a:solidFill>
              <a:srgbClr val="FFC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5E712B94-B64E-844A-B889-6B4A99727903}"/>
              </a:ext>
            </a:extLst>
          </p:cNvPr>
          <p:cNvSpPr txBox="1">
            <a:spLocks/>
          </p:cNvSpPr>
          <p:nvPr/>
        </p:nvSpPr>
        <p:spPr>
          <a:xfrm>
            <a:off x="5416826" y="2222048"/>
            <a:ext cx="2335696" cy="699404"/>
          </a:xfrm>
          <a:prstGeom prst="rect">
            <a:avLst/>
          </a:prstGeom>
          <a:solidFill>
            <a:schemeClr val="tx1"/>
          </a:solidFill>
        </p:spPr>
        <p:txBody>
          <a:bodyPr vert="horz" wrap="square" lIns="432000" tIns="72000" rIns="324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r>
              <a:rPr lang="sv-SE" dirty="0"/>
              <a:t>Förstå</a:t>
            </a:r>
          </a:p>
        </p:txBody>
      </p:sp>
    </p:spTree>
    <p:extLst>
      <p:ext uri="{BB962C8B-B14F-4D97-AF65-F5344CB8AC3E}">
        <p14:creationId xmlns:p14="http://schemas.microsoft.com/office/powerpoint/2010/main" val="37647065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167FFA71-1215-4227-81ED-CCAF3B4368BB}"/>
              </a:ext>
            </a:extLst>
          </p:cNvPr>
          <p:cNvSpPr txBox="1"/>
          <p:nvPr/>
        </p:nvSpPr>
        <p:spPr>
          <a:xfrm>
            <a:off x="4914287" y="1340012"/>
            <a:ext cx="3826253" cy="181588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err="1">
                <a:solidFill>
                  <a:srgbClr val="333333"/>
                </a:solidFill>
              </a:rPr>
              <a:t>Namn</a:t>
            </a:r>
            <a:r>
              <a:rPr lang="en-US" sz="1400" b="1" dirty="0">
                <a:solidFill>
                  <a:srgbClr val="333333"/>
                </a:solidFill>
              </a:rPr>
              <a:t>: </a:t>
            </a:r>
            <a:r>
              <a:rPr lang="en-US" sz="1400" dirty="0">
                <a:solidFill>
                  <a:srgbClr val="333333"/>
                </a:solidFill>
              </a:rPr>
              <a:t>Lo</a:t>
            </a:r>
            <a:br>
              <a:rPr lang="en-US" sz="1400" dirty="0">
                <a:solidFill>
                  <a:srgbClr val="333333"/>
                </a:solidFill>
              </a:rPr>
            </a:br>
            <a:r>
              <a:rPr lang="en-US" sz="1400" b="1" dirty="0" err="1">
                <a:solidFill>
                  <a:srgbClr val="333333"/>
                </a:solidFill>
              </a:rPr>
              <a:t>Ålder</a:t>
            </a:r>
            <a:r>
              <a:rPr lang="en-US" sz="1400" b="1" dirty="0">
                <a:solidFill>
                  <a:srgbClr val="333333"/>
                </a:solidFill>
              </a:rPr>
              <a:t>: </a:t>
            </a:r>
            <a:r>
              <a:rPr lang="en-US" sz="1400" dirty="0">
                <a:solidFill>
                  <a:srgbClr val="333333"/>
                </a:solidFill>
              </a:rPr>
              <a:t> 27 </a:t>
            </a:r>
            <a:r>
              <a:rPr lang="en-US" sz="1400" dirty="0" err="1">
                <a:solidFill>
                  <a:srgbClr val="333333"/>
                </a:solidFill>
              </a:rPr>
              <a:t>år</a:t>
            </a:r>
            <a:br>
              <a:rPr lang="en-US" sz="1400" dirty="0">
                <a:solidFill>
                  <a:srgbClr val="333333"/>
                </a:solidFill>
              </a:rPr>
            </a:br>
            <a:r>
              <a:rPr lang="en-US" sz="1400" b="1" dirty="0" err="1">
                <a:solidFill>
                  <a:srgbClr val="333333"/>
                </a:solidFill>
              </a:rPr>
              <a:t>Yrke</a:t>
            </a:r>
            <a:r>
              <a:rPr lang="en-US" sz="1400" b="1" dirty="0">
                <a:solidFill>
                  <a:srgbClr val="333333"/>
                </a:solidFill>
              </a:rPr>
              <a:t>:</a:t>
            </a:r>
            <a:r>
              <a:rPr lang="en-US" sz="1400" dirty="0">
                <a:solidFill>
                  <a:srgbClr val="333333"/>
                </a:solidFill>
              </a:rPr>
              <a:t> </a:t>
            </a:r>
            <a:r>
              <a:rPr lang="en-US" sz="1400" dirty="0" err="1">
                <a:solidFill>
                  <a:srgbClr val="333333"/>
                </a:solidFill>
              </a:rPr>
              <a:t>Spelutvecklare</a:t>
            </a:r>
            <a:endParaRPr lang="en-US" sz="1400" dirty="0">
              <a:solidFill>
                <a:srgbClr val="333333"/>
              </a:solidFill>
            </a:endParaRPr>
          </a:p>
          <a:p>
            <a:endParaRPr lang="en-US" sz="1400" dirty="0">
              <a:solidFill>
                <a:srgbClr val="333333"/>
              </a:solidFill>
            </a:endParaRPr>
          </a:p>
          <a:p>
            <a:r>
              <a:rPr lang="sv-SE" sz="1400" dirty="0"/>
              <a:t>Lo använder flera olika spelutvecklings-plattformar och 3D-modelleringsprogram. Hen har högfungerande Autism.</a:t>
            </a:r>
          </a:p>
          <a:p>
            <a:endParaRPr lang="en-US" sz="1400" dirty="0">
              <a:solidFill>
                <a:srgbClr val="333333"/>
              </a:solidFill>
            </a:endParaRPr>
          </a:p>
        </p:txBody>
      </p:sp>
      <p:pic>
        <p:nvPicPr>
          <p:cNvPr id="8" name="Bildobjekt 4" descr="En bild som visar text, pennteckning&#10;&#10;Beskrivning genererad med hög exakthet">
            <a:extLst>
              <a:ext uri="{FF2B5EF4-FFF2-40B4-BE49-F238E27FC236}">
                <a16:creationId xmlns:a16="http://schemas.microsoft.com/office/drawing/2014/main" id="{82A97FC4-B66B-0A45-80F5-06D806A4B2B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7991" y="482420"/>
            <a:ext cx="3091154" cy="3002014"/>
          </a:xfrm>
          <a:prstGeom prst="rect">
            <a:avLst/>
          </a:prstGeom>
        </p:spPr>
      </p:pic>
      <p:sp>
        <p:nvSpPr>
          <p:cNvPr id="9" name="Rubrik 1">
            <a:extLst>
              <a:ext uri="{FF2B5EF4-FFF2-40B4-BE49-F238E27FC236}">
                <a16:creationId xmlns:a16="http://schemas.microsoft.com/office/drawing/2014/main" id="{6BD694FF-D24E-3C46-8297-EB0F598C9509}"/>
              </a:ext>
            </a:extLst>
          </p:cNvPr>
          <p:cNvSpPr txBox="1">
            <a:spLocks/>
          </p:cNvSpPr>
          <p:nvPr/>
        </p:nvSpPr>
        <p:spPr>
          <a:xfrm>
            <a:off x="1994616" y="3330800"/>
            <a:ext cx="643941" cy="699404"/>
          </a:xfrm>
          <a:prstGeom prst="rect">
            <a:avLst/>
          </a:prstGeom>
          <a:noFill/>
        </p:spPr>
        <p:txBody>
          <a:bodyPr vert="horz" wrap="non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a:solidFill>
                  <a:schemeClr val="tx1"/>
                </a:solidFill>
              </a:rPr>
              <a:t>Lo</a:t>
            </a:r>
            <a:endParaRPr lang="sv-SE" dirty="0">
              <a:solidFill>
                <a:schemeClr val="tx1"/>
              </a:solidFill>
            </a:endParaRPr>
          </a:p>
        </p:txBody>
      </p:sp>
      <p:sp>
        <p:nvSpPr>
          <p:cNvPr id="10" name="Ellips 9">
            <a:extLst>
              <a:ext uri="{FF2B5EF4-FFF2-40B4-BE49-F238E27FC236}">
                <a16:creationId xmlns:a16="http://schemas.microsoft.com/office/drawing/2014/main" id="{9C07D79E-E3BC-1E47-B7A1-B22DD8976381}"/>
              </a:ext>
            </a:extLst>
          </p:cNvPr>
          <p:cNvSpPr/>
          <p:nvPr/>
        </p:nvSpPr>
        <p:spPr>
          <a:xfrm>
            <a:off x="410660" y="482420"/>
            <a:ext cx="3826253" cy="3746510"/>
          </a:xfrm>
          <a:prstGeom prst="ellipse">
            <a:avLst/>
          </a:prstGeom>
          <a:noFill/>
          <a:ln w="38100">
            <a:solidFill>
              <a:srgbClr val="FFC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5629599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0" y="411510"/>
            <a:ext cx="6929000" cy="699404"/>
          </a:xfrm>
        </p:spPr>
        <p:txBody>
          <a:bodyPr/>
          <a:lstStyle/>
          <a:p>
            <a:r>
              <a:rPr lang="sv-SE" dirty="0"/>
              <a:t>Exempel, </a:t>
            </a:r>
            <a:r>
              <a:rPr lang="sv-SE" dirty="0" err="1"/>
              <a:t>eye-trackingtester</a:t>
            </a:r>
            <a:endParaRPr lang="sv-SE" dirty="0"/>
          </a:p>
        </p:txBody>
      </p:sp>
      <p:pic>
        <p:nvPicPr>
          <p:cNvPr id="2" name="Picture 2" descr="Eye-trackingtester på sf.se 600 fixering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7012" y="0"/>
            <a:ext cx="4176988" cy="67679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Eye-trackingtester Hallå konsument 30 fixeringa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4967012" cy="6565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60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41008E5-D6B9-C444-B199-F09F5D8FF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5363" y="0"/>
            <a:ext cx="2373273" cy="5143500"/>
          </a:xfrm>
          <a:prstGeom prst="rect">
            <a:avLst/>
          </a:prstGeom>
        </p:spPr>
      </p:pic>
    </p:spTree>
    <p:extLst>
      <p:ext uri="{BB962C8B-B14F-4D97-AF65-F5344CB8AC3E}">
        <p14:creationId xmlns:p14="http://schemas.microsoft.com/office/powerpoint/2010/main" val="16686179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0E4467F-36B0-9D48-993E-4F0CA40185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6208" y="1131123"/>
            <a:ext cx="747266" cy="747266"/>
          </a:xfrm>
          <a:prstGeom prst="rect">
            <a:avLst/>
          </a:prstGeom>
        </p:spPr>
      </p:pic>
      <p:pic>
        <p:nvPicPr>
          <p:cNvPr id="5" name="Bildobjekt 4">
            <a:extLst>
              <a:ext uri="{FF2B5EF4-FFF2-40B4-BE49-F238E27FC236}">
                <a16:creationId xmlns:a16="http://schemas.microsoft.com/office/drawing/2014/main" id="{3C88CFA1-53CD-E642-8EA8-81C1A40BD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7944" y="2184338"/>
            <a:ext cx="774824" cy="774824"/>
          </a:xfrm>
          <a:prstGeom prst="rect">
            <a:avLst/>
          </a:prstGeom>
        </p:spPr>
      </p:pic>
      <p:pic>
        <p:nvPicPr>
          <p:cNvPr id="7" name="Bildobjekt 6">
            <a:extLst>
              <a:ext uri="{FF2B5EF4-FFF2-40B4-BE49-F238E27FC236}">
                <a16:creationId xmlns:a16="http://schemas.microsoft.com/office/drawing/2014/main" id="{12D15232-B1D3-2046-93B4-026B73DF34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7005" y="950975"/>
            <a:ext cx="747266" cy="631025"/>
          </a:xfrm>
          <a:prstGeom prst="rect">
            <a:avLst/>
          </a:prstGeom>
        </p:spPr>
      </p:pic>
      <p:pic>
        <p:nvPicPr>
          <p:cNvPr id="9" name="Bildobjekt 8">
            <a:extLst>
              <a:ext uri="{FF2B5EF4-FFF2-40B4-BE49-F238E27FC236}">
                <a16:creationId xmlns:a16="http://schemas.microsoft.com/office/drawing/2014/main" id="{84E9BBBD-26BB-3F40-A29D-E9CEA369D2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3704" y="2114550"/>
            <a:ext cx="753301" cy="774824"/>
          </a:xfrm>
          <a:prstGeom prst="rect">
            <a:avLst/>
          </a:prstGeom>
        </p:spPr>
      </p:pic>
      <p:pic>
        <p:nvPicPr>
          <p:cNvPr id="11" name="Bildobjekt 10">
            <a:extLst>
              <a:ext uri="{FF2B5EF4-FFF2-40B4-BE49-F238E27FC236}">
                <a16:creationId xmlns:a16="http://schemas.microsoft.com/office/drawing/2014/main" id="{806ABE1B-9EE9-D64E-8FBE-3564B6C652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0112" y="3471100"/>
            <a:ext cx="543681" cy="815521"/>
          </a:xfrm>
          <a:prstGeom prst="rect">
            <a:avLst/>
          </a:prstGeom>
        </p:spPr>
      </p:pic>
      <p:pic>
        <p:nvPicPr>
          <p:cNvPr id="13" name="Bildobjekt 12">
            <a:extLst>
              <a:ext uri="{FF2B5EF4-FFF2-40B4-BE49-F238E27FC236}">
                <a16:creationId xmlns:a16="http://schemas.microsoft.com/office/drawing/2014/main" id="{930EE3F0-A5E3-6A4C-A7CA-2C65C60C33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39455" y="3612833"/>
            <a:ext cx="960772" cy="747267"/>
          </a:xfrm>
          <a:prstGeom prst="rect">
            <a:avLst/>
          </a:prstGeom>
        </p:spPr>
      </p:pic>
      <p:pic>
        <p:nvPicPr>
          <p:cNvPr id="15" name="Bildobjekt 14">
            <a:extLst>
              <a:ext uri="{FF2B5EF4-FFF2-40B4-BE49-F238E27FC236}">
                <a16:creationId xmlns:a16="http://schemas.microsoft.com/office/drawing/2014/main" id="{019A1955-C045-4D49-84A8-97414E8AF0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47360" y="699542"/>
            <a:ext cx="772713" cy="772713"/>
          </a:xfrm>
          <a:prstGeom prst="rect">
            <a:avLst/>
          </a:prstGeom>
        </p:spPr>
      </p:pic>
      <p:pic>
        <p:nvPicPr>
          <p:cNvPr id="17" name="Bildobjekt 16">
            <a:extLst>
              <a:ext uri="{FF2B5EF4-FFF2-40B4-BE49-F238E27FC236}">
                <a16:creationId xmlns:a16="http://schemas.microsoft.com/office/drawing/2014/main" id="{A214C22A-7C4A-8F43-9C1F-CA117A0561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7446" y="2746953"/>
            <a:ext cx="724148" cy="724148"/>
          </a:xfrm>
          <a:prstGeom prst="rect">
            <a:avLst/>
          </a:prstGeom>
        </p:spPr>
      </p:pic>
      <p:pic>
        <p:nvPicPr>
          <p:cNvPr id="19" name="Bildobjekt 18">
            <a:extLst>
              <a:ext uri="{FF2B5EF4-FFF2-40B4-BE49-F238E27FC236}">
                <a16:creationId xmlns:a16="http://schemas.microsoft.com/office/drawing/2014/main" id="{E0C120A6-0925-1347-A291-B11DD87AD51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2117" y="1305642"/>
            <a:ext cx="724148" cy="707308"/>
          </a:xfrm>
          <a:prstGeom prst="rect">
            <a:avLst/>
          </a:prstGeom>
        </p:spPr>
      </p:pic>
    </p:spTree>
    <p:extLst>
      <p:ext uri="{BB962C8B-B14F-4D97-AF65-F5344CB8AC3E}">
        <p14:creationId xmlns:p14="http://schemas.microsoft.com/office/powerpoint/2010/main" val="11778000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321B3C6-7ABF-AD41-9279-EC4C9068D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3187" y="0"/>
            <a:ext cx="3857625" cy="5143500"/>
          </a:xfrm>
          <a:prstGeom prst="rect">
            <a:avLst/>
          </a:prstGeom>
        </p:spPr>
      </p:pic>
    </p:spTree>
    <p:extLst>
      <p:ext uri="{BB962C8B-B14F-4D97-AF65-F5344CB8AC3E}">
        <p14:creationId xmlns:p14="http://schemas.microsoft.com/office/powerpoint/2010/main" val="31695813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png;base64,iVBORw0KGgoAAAANSUhEUgAAAFAAAABQCAMAAAC5zwKfAAAAgVBMVEX///8AAAD19fXt7e3y8vL4+PjDw8P8/PxwcHCYmJhCQkLX19eCgoK/v7/p6enS0tKJiYlJSUl5eXnLy8vg4OBfX1+jo6O3t7dnZ2ezs7Onp6efn5+SkpJsbGxXV1csLCwbGxszMzMPDw8YGBglJSU5OTlGRkZQUFBaWlqFhYU+Pj47IDI+AAAEnElEQVRYhb3Y2ZKqMBAGYCGshk0IsossLvj+D3iSACGswlh1/pupQv2mGzoBPZ3+f0RgQU9RFBtaQP4ZQ7reuNr7WeTF8625TRoj9e+crYX+53Pu8nk8iiJ/3N4a+FttTnG+0DxxCPjBJEXL8ooOcpLXPC4vnF4cQEIWtRDbRzyvodoyWNDcP4a129P81+02BT8jMM/z+8XZpanRBXNz8DwF87o6e989kLze79tYnIN5G3wqvw0RdLHHg68pWAxgXdeCsz1DXnbz3+9pif05HHdMvLqu/K0JMm8+Ti/yPdMKZx2TlDVc996+vyA+Pw9KFMWsY1pjvVaj13lU7Jt+Pi5hGpt4c4j07FnXMw/X+FoWkeaH4ajE1+v8dCCQuj1GlQCIi7KeePd7qUkLHmiw14u0xtfbWJgz0LzuNQfecQR9/j41pl7Iur690pWxtZzzfeRhMZ69K2g9Rt40c31moVuOvHslzMaRea14c5dOC4scCxxYVZWgTd5hhNlITLY4EpRXrMCKiOnoZVvLcBiYBd883Pa5Yg0T0Od3M1EPs4wjgz33DZgPHBFNvsAs0zJG+tcdHI4lDFxVlflwXeQk03B60djn4ToEpuEIw3myfK0NBbevLx/ZFRhHRPbCNdNYslDZ6+FKbuXglQLbdvzB08LkyI1cF8ohQtgdRVyBmnbo9ni6caJw7i5Lqrmu23vpNjBNxIN1OzmyQ0BiYjU8VuDpNOq5va9ajcuiTZfk17h8iZpIq9Y4cOdMDwE8eEFTMDv6EHQCORMFQSAjJ8cul91D3UdsexYIJ9D1LCWclx4GT4HAhYBA58Do+OOpyYMO/jxyXNcgwX/cA8uuj1dyoIFvkNAY4h6dQgJWHEjmxnZ/A5HB7Syx/Ds4C/wVVLnQkh2j6ePueCLdBIlo6QNobNzcVz0ZB1NyX6F0JZTTODjN9fh3Lwp2wSpeOzG12vxhpaiiKA4kORBxoHEclEUamaq058AYwOb4VZEkSexNie6HtsPl4B0ANwgkiZntFZB0zmvEowW2YEt2l7QFUxrH3P78vEAciaU9GPQaSXKsRAkAjuymWDVSLodKVC0AOLI/zHtpsv9bK96dLYuRALDmIGtZ1/V018NhG9mi6UF2XHIYR8T1r1qTqBYaicMrNhb1zsPi3uWCcCyLmdwrVpIyTk/0ZN/PHoAHLWs0Hubg6UmSxHtE6nHkaKNSrxyHc/3etYXQSJx8AqYj76qD7WutIghH4qynIOU9HG9jyagShBxIyNn/F+OxF1+D1fEREYQTceEUwbFHYi4+i6nItu0JuHgR4eDFfSJblPlmVBnYnmf3Yk/OG6ax9YkXkZg2stqlDywEPa/1OhBueaeTolMwHoE4gakoGFIU+mckUnB1IFRFnxUYBTSmSX7HmIMQQbR167Xn9XVcC3reXNweWDgtMOoLXAFXz18fFF0nJ3AT3LHoZSVZLJA7h71ow30bHYqmYLAM7v4OonrB+BovgkvLbTUAjcRZy553iCMRceMLYCeiow8YNKodmEE0ARXc7p+0vk68FyimSVFs4TmWfvjpvq1TlkB3Y5PkX7E/5B+BU9tmm7p6uQAAAABJRU5ErkJggg==">
            <a:hlinkClick r:id="rId3"/>
          </p:cNvPr>
          <p:cNvSpPr>
            <a:spLocks noChangeAspect="1" noChangeArrowheads="1"/>
          </p:cNvSpPr>
          <p:nvPr/>
        </p:nvSpPr>
        <p:spPr bwMode="auto">
          <a:xfrm>
            <a:off x="57150" y="-457200"/>
            <a:ext cx="952500" cy="9525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solidFill>
                <a:prstClr val="black"/>
              </a:solidFill>
            </a:endParaRPr>
          </a:p>
        </p:txBody>
      </p:sp>
      <p:sp>
        <p:nvSpPr>
          <p:cNvPr id="3" name="AutoShape 4" descr="data:image/png;base64,iVBORw0KGgoAAAANSUhEUgAAAFAAAABQCAMAAAC5zwKfAAAAgVBMVEX///8AAAD19fXt7e3y8vL4+PjDw8P8/PxwcHCYmJhCQkLX19eCgoK/v7/p6enS0tKJiYlJSUl5eXnLy8vg4OBfX1+jo6O3t7dnZ2ezs7Onp6efn5+SkpJsbGxXV1csLCwbGxszMzMPDw8YGBglJSU5OTlGRkZQUFBaWlqFhYU+Pj47IDI+AAAEnElEQVRYhb3Y2ZKqMBAGYCGshk0IsossLvj+D3iSACGswlh1/pupQv2mGzoBPZ3+f0RgQU9RFBtaQP4ZQ7reuNr7WeTF8625TRoj9e+crYX+53Pu8nk8iiJ/3N4a+FttTnG+0DxxCPjBJEXL8ooOcpLXPC4vnF4cQEIWtRDbRzyvodoyWNDcP4a129P81+02BT8jMM/z+8XZpanRBXNz8DwF87o6e989kLze79tYnIN5G3wqvw0RdLHHg68pWAxgXdeCsz1DXnbz3+9pif05HHdMvLqu/K0JMm8+Ti/yPdMKZx2TlDVc996+vyA+Pw9KFMWsY1pjvVaj13lU7Jt+Pi5hGpt4c4j07FnXMw/X+FoWkeaH4ajE1+v8dCCQuj1GlQCIi7KeePd7qUkLHmiw14u0xtfbWJgz0LzuNQfecQR9/j41pl7Iur690pWxtZzzfeRhMZ69K2g9Rt40c31moVuOvHslzMaRea14c5dOC4scCxxYVZWgTd5hhNlITLY4EpRXrMCKiOnoZVvLcBiYBd883Pa5Yg0T0Od3M1EPs4wjgz33DZgPHBFNvsAs0zJG+tcdHI4lDFxVlflwXeQk03B60djn4ToEpuEIw3myfK0NBbevLx/ZFRhHRPbCNdNYslDZ6+FKbuXglQLbdvzB08LkyI1cF8ohQtgdRVyBmnbo9ni6caJw7i5Lqrmu23vpNjBNxIN1OzmyQ0BiYjU8VuDpNOq5va9ajcuiTZfk17h8iZpIq9Y4cOdMDwE8eEFTMDv6EHQCORMFQSAjJ8cul91D3UdsexYIJ9D1LCWclx4GT4HAhYBA58Do+OOpyYMO/jxyXNcgwX/cA8uuj1dyoIFvkNAY4h6dQgJWHEjmxnZ/A5HB7Syx/Ds4C/wVVLnQkh2j6ePueCLdBIlo6QNobNzcVz0ZB1NyX6F0JZTTODjN9fh3Lwp2wSpeOzG12vxhpaiiKA4kORBxoHEclEUamaq058AYwOb4VZEkSexNie6HtsPl4B0ANwgkiZntFZB0zmvEowW2YEt2l7QFUxrH3P78vEAciaU9GPQaSXKsRAkAjuymWDVSLodKVC0AOLI/zHtpsv9bK96dLYuRALDmIGtZ1/V018NhG9mi6UF2XHIYR8T1r1qTqBYaicMrNhb1zsPi3uWCcCyLmdwrVpIyTk/0ZN/PHoAHLWs0Hubg6UmSxHtE6nHkaKNSrxyHc/3etYXQSJx8AqYj76qD7WutIghH4qynIOU9HG9jyagShBxIyNn/F+OxF1+D1fEREYQTceEUwbFHYi4+i6nItu0JuHgR4eDFfSJblPlmVBnYnmf3Yk/OG6ax9YkXkZg2stqlDywEPa/1OhBueaeTolMwHoE4gakoGFIU+mckUnB1IFRFnxUYBTSmSX7HmIMQQbR167Xn9XVcC3reXNweWDgtMOoLXAFXz18fFF0nJ3AT3LHoZSVZLJA7h71ow30bHYqmYLAM7v4OonrB+BovgkvLbTUAjcRZy553iCMRceMLYCeiow8YNKodmEE0ARXc7p+0vk68FyimSVFs4TmWfvjpvq1TlkB3Y5PkX7E/5B+BU9tmm7p6uQAAAABJRU5ErkJggg==">
            <a:hlinkClick r:id="rId3"/>
          </p:cNvPr>
          <p:cNvSpPr>
            <a:spLocks noChangeAspect="1" noChangeArrowheads="1"/>
          </p:cNvSpPr>
          <p:nvPr/>
        </p:nvSpPr>
        <p:spPr bwMode="auto">
          <a:xfrm>
            <a:off x="209550" y="-304800"/>
            <a:ext cx="952500" cy="9525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solidFill>
                <a:prstClr val="black"/>
              </a:solidFill>
            </a:endParaRPr>
          </a:p>
        </p:txBody>
      </p:sp>
      <p:pic>
        <p:nvPicPr>
          <p:cNvPr id="6149" name="Picture 5" descr="Vänta-symbol som snurrar. Ibland behövs lite paus för att användaren ska förstå att något har hän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995936" y="2013745"/>
            <a:ext cx="762000" cy="762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ruta 3"/>
          <p:cNvSpPr txBox="1"/>
          <p:nvPr/>
        </p:nvSpPr>
        <p:spPr>
          <a:xfrm>
            <a:off x="2082077" y="2931790"/>
            <a:ext cx="4589718" cy="646331"/>
          </a:xfrm>
          <a:prstGeom prst="rect">
            <a:avLst/>
          </a:prstGeom>
          <a:noFill/>
        </p:spPr>
        <p:txBody>
          <a:bodyPr wrap="none" rtlCol="0">
            <a:spAutoFit/>
          </a:bodyPr>
          <a:lstStyle/>
          <a:p>
            <a:r>
              <a:rPr lang="sv-SE">
                <a:solidFill>
                  <a:prstClr val="black"/>
                </a:solidFill>
              </a:rPr>
              <a:t>Vi arbetar på att hämta dina uppgifter.</a:t>
            </a:r>
          </a:p>
          <a:p>
            <a:r>
              <a:rPr lang="sv-SE">
                <a:solidFill>
                  <a:prstClr val="black"/>
                </a:solidFill>
              </a:rPr>
              <a:t>Vänta bara lite till, det är strax klart…</a:t>
            </a:r>
          </a:p>
        </p:txBody>
      </p:sp>
    </p:spTree>
    <p:extLst>
      <p:ext uri="{BB962C8B-B14F-4D97-AF65-F5344CB8AC3E}">
        <p14:creationId xmlns:p14="http://schemas.microsoft.com/office/powerpoint/2010/main" val="326025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1000" fill="hold"/>
                                        <p:tgtEl>
                                          <p:spTgt spid="6149"/>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D43364-9599-4D49-A44D-BD22DD8DE331}"/>
              </a:ext>
            </a:extLst>
          </p:cNvPr>
          <p:cNvSpPr>
            <a:spLocks noGrp="1"/>
          </p:cNvSpPr>
          <p:nvPr>
            <p:ph type="title"/>
          </p:nvPr>
        </p:nvSpPr>
        <p:spPr>
          <a:xfrm>
            <a:off x="1" y="411510"/>
            <a:ext cx="5364088" cy="699404"/>
          </a:xfrm>
        </p:spPr>
        <p:txBody>
          <a:bodyPr/>
          <a:lstStyle/>
          <a:p>
            <a:r>
              <a:rPr lang="sv-SE" dirty="0"/>
              <a:t>Viktigt för förståelsen	</a:t>
            </a:r>
          </a:p>
        </p:txBody>
      </p:sp>
      <p:sp>
        <p:nvSpPr>
          <p:cNvPr id="3" name="Platshållare för text 2">
            <a:extLst>
              <a:ext uri="{FF2B5EF4-FFF2-40B4-BE49-F238E27FC236}">
                <a16:creationId xmlns:a16="http://schemas.microsoft.com/office/drawing/2014/main" id="{3C6258D7-BB25-8C4C-9234-2465DBAF6A6C}"/>
              </a:ext>
            </a:extLst>
          </p:cNvPr>
          <p:cNvSpPr>
            <a:spLocks noGrp="1"/>
          </p:cNvSpPr>
          <p:nvPr>
            <p:ph type="body" sz="quarter" idx="13"/>
          </p:nvPr>
        </p:nvSpPr>
        <p:spPr>
          <a:xfrm>
            <a:off x="468000" y="1512000"/>
            <a:ext cx="4752072" cy="3147982"/>
          </a:xfrm>
        </p:spPr>
        <p:txBody>
          <a:bodyPr>
            <a:normAutofit fontScale="92500" lnSpcReduction="20000"/>
          </a:bodyPr>
          <a:lstStyle/>
          <a:p>
            <a:r>
              <a:rPr lang="sv-SE" dirty="0"/>
              <a:t>Avskalad och tydlig utformning</a:t>
            </a:r>
          </a:p>
          <a:p>
            <a:r>
              <a:rPr lang="sv-SE" dirty="0"/>
              <a:t>Inga rörelser och distraktioner i gränssnittet</a:t>
            </a:r>
          </a:p>
          <a:p>
            <a:r>
              <a:rPr lang="sv-SE" dirty="0"/>
              <a:t>Igenkänning</a:t>
            </a:r>
          </a:p>
          <a:p>
            <a:r>
              <a:rPr lang="sv-SE" dirty="0"/>
              <a:t>Konsekvent utformning och funktion</a:t>
            </a:r>
          </a:p>
          <a:p>
            <a:r>
              <a:rPr lang="sv-SE" dirty="0"/>
              <a:t>Tydliga och konsekventa beskrivningar</a:t>
            </a:r>
          </a:p>
          <a:p>
            <a:r>
              <a:rPr lang="sv-SE" dirty="0"/>
              <a:t>Inga tidsgränser</a:t>
            </a:r>
          </a:p>
          <a:p>
            <a:r>
              <a:rPr lang="sv-SE" dirty="0"/>
              <a:t>Återkoppling</a:t>
            </a:r>
          </a:p>
          <a:p>
            <a:endParaRPr lang="sv-SE" dirty="0"/>
          </a:p>
        </p:txBody>
      </p:sp>
      <p:pic>
        <p:nvPicPr>
          <p:cNvPr id="9" name="Bildobjekt 8" descr="Ikon, checklista. ">
            <a:extLst>
              <a:ext uri="{FF2B5EF4-FFF2-40B4-BE49-F238E27FC236}">
                <a16:creationId xmlns:a16="http://schemas.microsoft.com/office/drawing/2014/main" id="{E4F65910-536C-774D-BA43-33DC58B4D9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9" y="2647773"/>
            <a:ext cx="2006476" cy="2012209"/>
          </a:xfrm>
          <a:prstGeom prst="rect">
            <a:avLst/>
          </a:prstGeom>
        </p:spPr>
      </p:pic>
      <p:grpSp>
        <p:nvGrpSpPr>
          <p:cNvPr id="5" name="Grupp 4">
            <a:extLst>
              <a:ext uri="{FF2B5EF4-FFF2-40B4-BE49-F238E27FC236}">
                <a16:creationId xmlns:a16="http://schemas.microsoft.com/office/drawing/2014/main" id="{FE79B9A2-7265-6141-9EA3-E90BD1E5F3E7}"/>
              </a:ext>
            </a:extLst>
          </p:cNvPr>
          <p:cNvGrpSpPr/>
          <p:nvPr/>
        </p:nvGrpSpPr>
        <p:grpSpPr>
          <a:xfrm>
            <a:off x="7370565" y="20483"/>
            <a:ext cx="1503693" cy="1491517"/>
            <a:chOff x="7328095" y="233876"/>
            <a:chExt cx="1503693" cy="1491517"/>
          </a:xfrm>
        </p:grpSpPr>
        <p:pic>
          <p:nvPicPr>
            <p:cNvPr id="6" name="Bildobjekt 5" descr="En bild som visar text, pennteckning&#10;&#10;Beskrivning genererad med hög exakthet">
              <a:extLst>
                <a:ext uri="{FF2B5EF4-FFF2-40B4-BE49-F238E27FC236}">
                  <a16:creationId xmlns:a16="http://schemas.microsoft.com/office/drawing/2014/main" id="{E270E1D7-6509-5B45-A5C4-24AD739453A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7" name="Grupp 6">
              <a:extLst>
                <a:ext uri="{FF2B5EF4-FFF2-40B4-BE49-F238E27FC236}">
                  <a16:creationId xmlns:a16="http://schemas.microsoft.com/office/drawing/2014/main" id="{8202901A-DBB8-484F-B14A-4014EBB90BA3}"/>
                </a:ext>
              </a:extLst>
            </p:cNvPr>
            <p:cNvGrpSpPr/>
            <p:nvPr/>
          </p:nvGrpSpPr>
          <p:grpSpPr>
            <a:xfrm>
              <a:off x="7328095" y="258798"/>
              <a:ext cx="1503693" cy="1466595"/>
              <a:chOff x="7328094" y="2155182"/>
              <a:chExt cx="1503693" cy="1466595"/>
            </a:xfrm>
          </p:grpSpPr>
          <p:sp>
            <p:nvSpPr>
              <p:cNvPr id="8" name="Rubrik 1">
                <a:extLst>
                  <a:ext uri="{FF2B5EF4-FFF2-40B4-BE49-F238E27FC236}">
                    <a16:creationId xmlns:a16="http://schemas.microsoft.com/office/drawing/2014/main" id="{87E62E71-E391-F145-93C1-F55E764C7695}"/>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Lo</a:t>
                </a:r>
              </a:p>
            </p:txBody>
          </p:sp>
          <p:sp>
            <p:nvSpPr>
              <p:cNvPr id="10" name="Ellips 9">
                <a:extLst>
                  <a:ext uri="{FF2B5EF4-FFF2-40B4-BE49-F238E27FC236}">
                    <a16:creationId xmlns:a16="http://schemas.microsoft.com/office/drawing/2014/main" id="{002F9343-D5E6-CC49-96B8-B0508704AEEE}"/>
                  </a:ext>
                </a:extLst>
              </p:cNvPr>
              <p:cNvSpPr/>
              <p:nvPr/>
            </p:nvSpPr>
            <p:spPr>
              <a:xfrm>
                <a:off x="7333976" y="2155182"/>
                <a:ext cx="1497811" cy="1466595"/>
              </a:xfrm>
              <a:prstGeom prst="ellipse">
                <a:avLst/>
              </a:prstGeom>
              <a:noFill/>
              <a:ln w="12700">
                <a:solidFill>
                  <a:srgbClr val="FFC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311318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25F61-5EC1-584D-B888-DCDAFD3062F6}"/>
              </a:ext>
            </a:extLst>
          </p:cNvPr>
          <p:cNvSpPr>
            <a:spLocks noGrp="1"/>
          </p:cNvSpPr>
          <p:nvPr>
            <p:ph type="title"/>
          </p:nvPr>
        </p:nvSpPr>
        <p:spPr>
          <a:xfrm>
            <a:off x="0" y="411510"/>
            <a:ext cx="3071707" cy="699404"/>
          </a:xfrm>
        </p:spPr>
        <p:txBody>
          <a:bodyPr/>
          <a:lstStyle/>
          <a:p>
            <a:r>
              <a:rPr lang="sv-SE"/>
              <a:t>Vad vi gör</a:t>
            </a:r>
          </a:p>
        </p:txBody>
      </p:sp>
      <p:sp>
        <p:nvSpPr>
          <p:cNvPr id="3" name="textruta 2">
            <a:extLst>
              <a:ext uri="{FF2B5EF4-FFF2-40B4-BE49-F238E27FC236}">
                <a16:creationId xmlns:a16="http://schemas.microsoft.com/office/drawing/2014/main" id="{5D22D0BF-7044-644A-B6E6-498836135A7B}"/>
              </a:ext>
            </a:extLst>
          </p:cNvPr>
          <p:cNvSpPr txBox="1"/>
          <p:nvPr/>
        </p:nvSpPr>
        <p:spPr>
          <a:xfrm>
            <a:off x="3596448" y="915356"/>
            <a:ext cx="3618298" cy="4801314"/>
          </a:xfrm>
          <a:prstGeom prst="rect">
            <a:avLst/>
          </a:prstGeom>
          <a:noFill/>
        </p:spPr>
        <p:txBody>
          <a:bodyPr wrap="none" rtlCol="0">
            <a:spAutoFit/>
          </a:bodyPr>
          <a:lstStyle/>
          <a:p>
            <a:r>
              <a:rPr lang="en-GB" b="1" dirty="0"/>
              <a:t>Vi </a:t>
            </a:r>
            <a:r>
              <a:rPr lang="en-GB" b="1" dirty="0" err="1"/>
              <a:t>jobbar</a:t>
            </a:r>
            <a:r>
              <a:rPr lang="en-GB" b="1" dirty="0"/>
              <a:t> med </a:t>
            </a:r>
            <a:r>
              <a:rPr lang="en-GB" b="1" dirty="0" err="1"/>
              <a:t>digitala</a:t>
            </a:r>
            <a:r>
              <a:rPr lang="en-GB" b="1" dirty="0"/>
              <a:t> </a:t>
            </a:r>
            <a:r>
              <a:rPr lang="en-GB" b="1" dirty="0" err="1"/>
              <a:t>tjänster</a:t>
            </a:r>
            <a:br>
              <a:rPr lang="en-GB" dirty="0"/>
            </a:br>
            <a:endParaRPr lang="en-GB" dirty="0"/>
          </a:p>
          <a:p>
            <a:pPr marL="285750" indent="-285750">
              <a:buFont typeface="Arial" panose="020B0604020202020204" pitchFamily="34" charset="0"/>
              <a:buChar char="•"/>
            </a:pPr>
            <a:r>
              <a:rPr lang="en-GB" dirty="0"/>
              <a:t>workshops</a:t>
            </a:r>
          </a:p>
          <a:p>
            <a:pPr marL="285750" indent="-285750">
              <a:buFont typeface="Arial" panose="020B0604020202020204" pitchFamily="34" charset="0"/>
              <a:buChar char="•"/>
            </a:pPr>
            <a:r>
              <a:rPr lang="sv-SE" dirty="0"/>
              <a:t>intervjuer</a:t>
            </a:r>
          </a:p>
          <a:p>
            <a:pPr marL="285750" indent="-285750">
              <a:buFont typeface="Arial" panose="020B0604020202020204" pitchFamily="34" charset="0"/>
              <a:buChar char="•"/>
            </a:pPr>
            <a:r>
              <a:rPr lang="en-GB" dirty="0" err="1"/>
              <a:t>användningstester</a:t>
            </a:r>
            <a:endParaRPr lang="en-GB" dirty="0"/>
          </a:p>
          <a:p>
            <a:pPr marL="285750" indent="-285750">
              <a:buFont typeface="Arial" panose="020B0604020202020204" pitchFamily="34" charset="0"/>
              <a:buChar char="•"/>
            </a:pPr>
            <a:r>
              <a:rPr lang="en-GB" dirty="0" err="1"/>
              <a:t>fångar</a:t>
            </a:r>
            <a:r>
              <a:rPr lang="en-GB" dirty="0"/>
              <a:t> </a:t>
            </a:r>
            <a:r>
              <a:rPr lang="en-GB" dirty="0" err="1"/>
              <a:t>användarnas</a:t>
            </a:r>
            <a:r>
              <a:rPr lang="en-GB" dirty="0"/>
              <a:t> </a:t>
            </a:r>
            <a:r>
              <a:rPr lang="en-GB" dirty="0" err="1"/>
              <a:t>behov</a:t>
            </a:r>
            <a:endParaRPr lang="en-GB" dirty="0"/>
          </a:p>
          <a:p>
            <a:pPr marL="285750" indent="-285750">
              <a:buFont typeface="Arial" panose="020B0604020202020204" pitchFamily="34" charset="0"/>
              <a:buChar char="•"/>
            </a:pPr>
            <a:endParaRPr lang="en-GB" dirty="0"/>
          </a:p>
          <a:p>
            <a:r>
              <a:rPr lang="sv-SE" b="1" dirty="0"/>
              <a:t>Utbildar</a:t>
            </a:r>
            <a:br>
              <a:rPr lang="sv-SE" b="1" dirty="0"/>
            </a:br>
            <a:endParaRPr lang="sv-SE" b="1" dirty="0"/>
          </a:p>
          <a:p>
            <a:pPr marL="285750" indent="-285750">
              <a:buFont typeface="Arial" panose="020B0604020202020204" pitchFamily="34" charset="0"/>
              <a:buChar char="•"/>
            </a:pPr>
            <a:r>
              <a:rPr lang="en-GB" dirty="0" err="1"/>
              <a:t>ledningsgrupper</a:t>
            </a:r>
            <a:endParaRPr lang="en-GB" dirty="0"/>
          </a:p>
          <a:p>
            <a:pPr marL="285750" indent="-285750">
              <a:buFont typeface="Arial" panose="020B0604020202020204" pitchFamily="34" charset="0"/>
              <a:buChar char="•"/>
            </a:pPr>
            <a:r>
              <a:rPr lang="en-GB" dirty="0"/>
              <a:t>UX Designers &amp; designers</a:t>
            </a:r>
          </a:p>
          <a:p>
            <a:pPr marL="285750" indent="-285750">
              <a:buFont typeface="Arial" panose="020B0604020202020204" pitchFamily="34" charset="0"/>
              <a:buChar char="•"/>
            </a:pPr>
            <a:r>
              <a:rPr lang="en-GB" dirty="0" err="1"/>
              <a:t>utvecklare</a:t>
            </a:r>
            <a:endParaRPr lang="en-GB" dirty="0"/>
          </a:p>
          <a:p>
            <a:pPr marL="285750" indent="-285750">
              <a:buFont typeface="Arial" panose="020B0604020202020204" pitchFamily="34" charset="0"/>
              <a:buChar char="•"/>
            </a:pPr>
            <a:r>
              <a:rPr lang="en-GB" dirty="0" err="1"/>
              <a:t>webbredaktörer</a:t>
            </a:r>
            <a:endParaRPr lang="en-GB" dirty="0"/>
          </a:p>
          <a:p>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0595528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0432B9DC-46F8-B046-AE3E-EEA5AEA6CD88}"/>
              </a:ext>
            </a:extLst>
          </p:cNvPr>
          <p:cNvPicPr>
            <a:picLocks noChangeAspect="1"/>
          </p:cNvPicPr>
          <p:nvPr/>
        </p:nvPicPr>
        <p:blipFill>
          <a:blip r:embed="rId3"/>
          <a:stretch>
            <a:fillRect/>
          </a:stretch>
        </p:blipFill>
        <p:spPr>
          <a:xfrm>
            <a:off x="2416885" y="1451802"/>
            <a:ext cx="4310230" cy="3228008"/>
          </a:xfrm>
          <a:prstGeom prst="rect">
            <a:avLst/>
          </a:prstGeom>
        </p:spPr>
      </p:pic>
      <p:sp>
        <p:nvSpPr>
          <p:cNvPr id="5" name="Rubrik 1">
            <a:extLst>
              <a:ext uri="{FF2B5EF4-FFF2-40B4-BE49-F238E27FC236}">
                <a16:creationId xmlns:a16="http://schemas.microsoft.com/office/drawing/2014/main" id="{F7863AA3-65CE-8047-9F93-573308B54480}"/>
              </a:ext>
            </a:extLst>
          </p:cNvPr>
          <p:cNvSpPr>
            <a:spLocks noGrp="1"/>
          </p:cNvSpPr>
          <p:nvPr>
            <p:ph type="title"/>
          </p:nvPr>
        </p:nvSpPr>
        <p:spPr>
          <a:xfrm>
            <a:off x="1" y="411510"/>
            <a:ext cx="5380031" cy="699404"/>
          </a:xfrm>
        </p:spPr>
        <p:txBody>
          <a:bodyPr/>
          <a:lstStyle/>
          <a:p>
            <a:r>
              <a:rPr lang="sv-SE" dirty="0" err="1"/>
              <a:t>TimeTimer</a:t>
            </a:r>
            <a:r>
              <a:rPr lang="sv-SE" dirty="0"/>
              <a:t>/</a:t>
            </a:r>
            <a:r>
              <a:rPr lang="sv-SE" dirty="0" err="1"/>
              <a:t>Timstock</a:t>
            </a:r>
            <a:r>
              <a:rPr lang="sv-SE" dirty="0"/>
              <a:t>	</a:t>
            </a:r>
          </a:p>
        </p:txBody>
      </p:sp>
      <p:grpSp>
        <p:nvGrpSpPr>
          <p:cNvPr id="6" name="Grupp 5">
            <a:extLst>
              <a:ext uri="{FF2B5EF4-FFF2-40B4-BE49-F238E27FC236}">
                <a16:creationId xmlns:a16="http://schemas.microsoft.com/office/drawing/2014/main" id="{00562703-4F08-274D-B9ED-FF561A6B5E23}"/>
              </a:ext>
            </a:extLst>
          </p:cNvPr>
          <p:cNvGrpSpPr/>
          <p:nvPr/>
        </p:nvGrpSpPr>
        <p:grpSpPr>
          <a:xfrm>
            <a:off x="7370565" y="20483"/>
            <a:ext cx="1503693" cy="1491517"/>
            <a:chOff x="7328095" y="233876"/>
            <a:chExt cx="1503693" cy="1491517"/>
          </a:xfrm>
        </p:grpSpPr>
        <p:pic>
          <p:nvPicPr>
            <p:cNvPr id="7" name="Bildobjekt 6" descr="En bild som visar text, pennteckning&#10;&#10;Beskrivning genererad med hög exakthet">
              <a:extLst>
                <a:ext uri="{FF2B5EF4-FFF2-40B4-BE49-F238E27FC236}">
                  <a16:creationId xmlns:a16="http://schemas.microsoft.com/office/drawing/2014/main" id="{E49006AB-0994-EF47-A893-14D5C2C74AC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8" name="Grupp 7">
              <a:extLst>
                <a:ext uri="{FF2B5EF4-FFF2-40B4-BE49-F238E27FC236}">
                  <a16:creationId xmlns:a16="http://schemas.microsoft.com/office/drawing/2014/main" id="{4C37569C-FF55-0445-A842-EC808A2F9398}"/>
                </a:ext>
              </a:extLst>
            </p:cNvPr>
            <p:cNvGrpSpPr/>
            <p:nvPr/>
          </p:nvGrpSpPr>
          <p:grpSpPr>
            <a:xfrm>
              <a:off x="7328095" y="258798"/>
              <a:ext cx="1503693" cy="1466595"/>
              <a:chOff x="7328094" y="2155182"/>
              <a:chExt cx="1503693" cy="1466595"/>
            </a:xfrm>
          </p:grpSpPr>
          <p:sp>
            <p:nvSpPr>
              <p:cNvPr id="9" name="Rubrik 1">
                <a:extLst>
                  <a:ext uri="{FF2B5EF4-FFF2-40B4-BE49-F238E27FC236}">
                    <a16:creationId xmlns:a16="http://schemas.microsoft.com/office/drawing/2014/main" id="{88BAEA16-963F-B040-BAA4-3046F6EAFF05}"/>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Lo</a:t>
                </a:r>
              </a:p>
            </p:txBody>
          </p:sp>
          <p:sp>
            <p:nvSpPr>
              <p:cNvPr id="10" name="Ellips 9">
                <a:extLst>
                  <a:ext uri="{FF2B5EF4-FFF2-40B4-BE49-F238E27FC236}">
                    <a16:creationId xmlns:a16="http://schemas.microsoft.com/office/drawing/2014/main" id="{DABB46A4-23F9-624F-BF7F-130EF2FC2179}"/>
                  </a:ext>
                </a:extLst>
              </p:cNvPr>
              <p:cNvSpPr/>
              <p:nvPr/>
            </p:nvSpPr>
            <p:spPr>
              <a:xfrm>
                <a:off x="7333976" y="2155182"/>
                <a:ext cx="1497811" cy="1466595"/>
              </a:xfrm>
              <a:prstGeom prst="ellipse">
                <a:avLst/>
              </a:prstGeom>
              <a:noFill/>
              <a:ln w="12700">
                <a:solidFill>
                  <a:srgbClr val="FFC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30603225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74A01EC-E75F-244D-9A3D-672C70CE5D21}"/>
              </a:ext>
            </a:extLst>
          </p:cNvPr>
          <p:cNvPicPr>
            <a:picLocks noChangeAspect="1"/>
          </p:cNvPicPr>
          <p:nvPr/>
        </p:nvPicPr>
        <p:blipFill>
          <a:blip r:embed="rId3"/>
          <a:stretch>
            <a:fillRect/>
          </a:stretch>
        </p:blipFill>
        <p:spPr>
          <a:xfrm>
            <a:off x="1808922" y="111815"/>
            <a:ext cx="6708912" cy="5031685"/>
          </a:xfrm>
          <a:prstGeom prst="rect">
            <a:avLst/>
          </a:prstGeom>
        </p:spPr>
      </p:pic>
      <p:sp>
        <p:nvSpPr>
          <p:cNvPr id="5" name="Rubrik 1">
            <a:extLst>
              <a:ext uri="{FF2B5EF4-FFF2-40B4-BE49-F238E27FC236}">
                <a16:creationId xmlns:a16="http://schemas.microsoft.com/office/drawing/2014/main" id="{13315504-DC51-9B49-A354-A7F5AD3A85D0}"/>
              </a:ext>
            </a:extLst>
          </p:cNvPr>
          <p:cNvSpPr>
            <a:spLocks noGrp="1"/>
          </p:cNvSpPr>
          <p:nvPr>
            <p:ph type="title"/>
          </p:nvPr>
        </p:nvSpPr>
        <p:spPr>
          <a:xfrm>
            <a:off x="1" y="411510"/>
            <a:ext cx="3533372" cy="699404"/>
          </a:xfrm>
        </p:spPr>
        <p:txBody>
          <a:bodyPr/>
          <a:lstStyle/>
          <a:p>
            <a:r>
              <a:rPr lang="sv-SE" dirty="0"/>
              <a:t>Hållkoll </a:t>
            </a:r>
            <a:r>
              <a:rPr lang="sv-SE" dirty="0" err="1"/>
              <a:t>App</a:t>
            </a:r>
            <a:r>
              <a:rPr lang="sv-SE" dirty="0"/>
              <a:t>	</a:t>
            </a:r>
          </a:p>
        </p:txBody>
      </p:sp>
      <p:grpSp>
        <p:nvGrpSpPr>
          <p:cNvPr id="6" name="Grupp 5">
            <a:extLst>
              <a:ext uri="{FF2B5EF4-FFF2-40B4-BE49-F238E27FC236}">
                <a16:creationId xmlns:a16="http://schemas.microsoft.com/office/drawing/2014/main" id="{19158DCA-ECC7-394E-BAA4-E1F6CAECB727}"/>
              </a:ext>
            </a:extLst>
          </p:cNvPr>
          <p:cNvGrpSpPr/>
          <p:nvPr/>
        </p:nvGrpSpPr>
        <p:grpSpPr>
          <a:xfrm>
            <a:off x="7370565" y="20483"/>
            <a:ext cx="1503693" cy="1491517"/>
            <a:chOff x="7328095" y="233876"/>
            <a:chExt cx="1503693" cy="1491517"/>
          </a:xfrm>
        </p:grpSpPr>
        <p:pic>
          <p:nvPicPr>
            <p:cNvPr id="7" name="Bildobjekt 6" descr="En bild som visar text, pennteckning&#10;&#10;Beskrivning genererad med hög exakthet">
              <a:extLst>
                <a:ext uri="{FF2B5EF4-FFF2-40B4-BE49-F238E27FC236}">
                  <a16:creationId xmlns:a16="http://schemas.microsoft.com/office/drawing/2014/main" id="{5ED4DBDB-3038-FA41-920D-3FD59C27F55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8" name="Grupp 7">
              <a:extLst>
                <a:ext uri="{FF2B5EF4-FFF2-40B4-BE49-F238E27FC236}">
                  <a16:creationId xmlns:a16="http://schemas.microsoft.com/office/drawing/2014/main" id="{6BEB4BC0-C90A-E34F-BFE9-FCCCD077BADD}"/>
                </a:ext>
              </a:extLst>
            </p:cNvPr>
            <p:cNvGrpSpPr/>
            <p:nvPr/>
          </p:nvGrpSpPr>
          <p:grpSpPr>
            <a:xfrm>
              <a:off x="7328095" y="258798"/>
              <a:ext cx="1503693" cy="1466595"/>
              <a:chOff x="7328094" y="2155182"/>
              <a:chExt cx="1503693" cy="1466595"/>
            </a:xfrm>
          </p:grpSpPr>
          <p:sp>
            <p:nvSpPr>
              <p:cNvPr id="9" name="Rubrik 1">
                <a:extLst>
                  <a:ext uri="{FF2B5EF4-FFF2-40B4-BE49-F238E27FC236}">
                    <a16:creationId xmlns:a16="http://schemas.microsoft.com/office/drawing/2014/main" id="{A6CAC243-24B5-6446-88A3-25FFA73DC6CD}"/>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Lo</a:t>
                </a:r>
              </a:p>
            </p:txBody>
          </p:sp>
          <p:sp>
            <p:nvSpPr>
              <p:cNvPr id="10" name="Ellips 9">
                <a:extLst>
                  <a:ext uri="{FF2B5EF4-FFF2-40B4-BE49-F238E27FC236}">
                    <a16:creationId xmlns:a16="http://schemas.microsoft.com/office/drawing/2014/main" id="{BEE4144C-7D5F-F14D-AEA2-45DBA79A7AE6}"/>
                  </a:ext>
                </a:extLst>
              </p:cNvPr>
              <p:cNvSpPr/>
              <p:nvPr/>
            </p:nvSpPr>
            <p:spPr>
              <a:xfrm>
                <a:off x="7333976" y="2155182"/>
                <a:ext cx="1497811" cy="1466595"/>
              </a:xfrm>
              <a:prstGeom prst="ellipse">
                <a:avLst/>
              </a:prstGeom>
              <a:noFill/>
              <a:ln w="12700">
                <a:solidFill>
                  <a:srgbClr val="FFC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18265752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167FFA71-1215-4227-81ED-CCAF3B4368BB}"/>
              </a:ext>
            </a:extLst>
          </p:cNvPr>
          <p:cNvSpPr txBox="1"/>
          <p:nvPr/>
        </p:nvSpPr>
        <p:spPr>
          <a:xfrm>
            <a:off x="4805912" y="915466"/>
            <a:ext cx="3826253" cy="224676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sv-SE" sz="1400" dirty="0"/>
            </a:br>
            <a:r>
              <a:rPr lang="sv-SE" sz="1400" b="1" dirty="0"/>
              <a:t>Behov:</a:t>
            </a:r>
          </a:p>
          <a:p>
            <a:pPr marL="285750" indent="-285750">
              <a:buFont typeface="Arial" panose="020B0604020202020204" pitchFamily="34" charset="0"/>
              <a:buChar char="•"/>
            </a:pPr>
            <a:r>
              <a:rPr lang="sv-SE" sz="1400" dirty="0"/>
              <a:t>Tydlighet och god struktur</a:t>
            </a:r>
          </a:p>
          <a:p>
            <a:pPr marL="285750" indent="-285750">
              <a:buFont typeface="Arial" panose="020B0604020202020204" pitchFamily="34" charset="0"/>
              <a:buChar char="•"/>
            </a:pPr>
            <a:r>
              <a:rPr lang="sv-SE" sz="1400" dirty="0"/>
              <a:t>Planera sin egen tid.</a:t>
            </a:r>
          </a:p>
          <a:p>
            <a:pPr marL="285750" indent="-285750">
              <a:buFont typeface="Arial" panose="020B0604020202020204" pitchFamily="34" charset="0"/>
              <a:buChar char="•"/>
            </a:pPr>
            <a:r>
              <a:rPr lang="sv-SE" sz="1400" dirty="0"/>
              <a:t>Konsekventa förutsägbara gränssnitt</a:t>
            </a:r>
          </a:p>
          <a:p>
            <a:pPr marL="285750" indent="-285750">
              <a:buFont typeface="Arial" panose="020B0604020202020204" pitchFamily="34" charset="0"/>
              <a:buChar char="•"/>
            </a:pPr>
            <a:r>
              <a:rPr lang="sv-SE" sz="1400" dirty="0"/>
              <a:t>Återkoppling</a:t>
            </a:r>
          </a:p>
          <a:p>
            <a:endParaRPr lang="sv-SE" sz="1400" dirty="0"/>
          </a:p>
          <a:p>
            <a:r>
              <a:rPr lang="sv-SE" sz="1400" b="1" dirty="0"/>
              <a:t>Hjälpmedel:</a:t>
            </a:r>
            <a:r>
              <a:rPr lang="sv-SE" sz="1400" dirty="0"/>
              <a:t> </a:t>
            </a:r>
            <a:r>
              <a:rPr lang="sv-SE" sz="1400" dirty="0" err="1"/>
              <a:t>App</a:t>
            </a:r>
            <a:r>
              <a:rPr lang="sv-SE" sz="1400" dirty="0"/>
              <a:t> som hjälper Lo att planera sin </a:t>
            </a:r>
            <a:r>
              <a:rPr lang="sv-SE" sz="1400" dirty="0" err="1"/>
              <a:t>dagi</a:t>
            </a:r>
            <a:r>
              <a:rPr lang="sv-SE" sz="1400" dirty="0"/>
              <a:t> detalj. Påminnelser, </a:t>
            </a:r>
            <a:r>
              <a:rPr lang="sv-SE" sz="1400" dirty="0" err="1"/>
              <a:t>TimeTimer</a:t>
            </a:r>
            <a:endParaRPr lang="en-US" sz="1400" dirty="0">
              <a:solidFill>
                <a:srgbClr val="333333"/>
              </a:solidFill>
            </a:endParaRPr>
          </a:p>
        </p:txBody>
      </p:sp>
      <p:pic>
        <p:nvPicPr>
          <p:cNvPr id="6" name="Bildobjekt 4" descr="En bild som visar text, pennteckning&#10;&#10;Beskrivning genererad med hög exakthet">
            <a:extLst>
              <a:ext uri="{FF2B5EF4-FFF2-40B4-BE49-F238E27FC236}">
                <a16:creationId xmlns:a16="http://schemas.microsoft.com/office/drawing/2014/main" id="{A81E0410-5ADA-1449-9272-B06711D337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7991" y="482420"/>
            <a:ext cx="3091154" cy="3002014"/>
          </a:xfrm>
          <a:prstGeom prst="rect">
            <a:avLst/>
          </a:prstGeom>
        </p:spPr>
      </p:pic>
      <p:sp>
        <p:nvSpPr>
          <p:cNvPr id="11" name="Rubrik 1">
            <a:extLst>
              <a:ext uri="{FF2B5EF4-FFF2-40B4-BE49-F238E27FC236}">
                <a16:creationId xmlns:a16="http://schemas.microsoft.com/office/drawing/2014/main" id="{6D247368-488D-F14E-A78A-6FAF26B7EBFA}"/>
              </a:ext>
            </a:extLst>
          </p:cNvPr>
          <p:cNvSpPr>
            <a:spLocks noGrp="1"/>
          </p:cNvSpPr>
          <p:nvPr>
            <p:ph type="title"/>
          </p:nvPr>
        </p:nvSpPr>
        <p:spPr>
          <a:xfrm>
            <a:off x="1994616" y="3330800"/>
            <a:ext cx="643941" cy="699404"/>
          </a:xfrm>
          <a:noFill/>
        </p:spPr>
        <p:txBody>
          <a:bodyPr lIns="72000" rIns="72000"/>
          <a:lstStyle/>
          <a:p>
            <a:pPr algn="ctr"/>
            <a:r>
              <a:rPr lang="sv-SE" dirty="0">
                <a:solidFill>
                  <a:schemeClr val="tx1"/>
                </a:solidFill>
              </a:rPr>
              <a:t>Lo</a:t>
            </a:r>
          </a:p>
        </p:txBody>
      </p:sp>
      <p:sp>
        <p:nvSpPr>
          <p:cNvPr id="12" name="Ellips 11">
            <a:extLst>
              <a:ext uri="{FF2B5EF4-FFF2-40B4-BE49-F238E27FC236}">
                <a16:creationId xmlns:a16="http://schemas.microsoft.com/office/drawing/2014/main" id="{D464C2B7-CFF6-E34F-A302-BC322818F4FF}"/>
              </a:ext>
            </a:extLst>
          </p:cNvPr>
          <p:cNvSpPr/>
          <p:nvPr/>
        </p:nvSpPr>
        <p:spPr>
          <a:xfrm>
            <a:off x="410660" y="482420"/>
            <a:ext cx="3826253" cy="3746510"/>
          </a:xfrm>
          <a:prstGeom prst="ellipse">
            <a:avLst/>
          </a:prstGeom>
          <a:noFill/>
          <a:ln w="38100">
            <a:solidFill>
              <a:srgbClr val="FFC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425915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4" descr="En bild som visar text, pennteckning&#10;&#10;Beskrivning genererad med hög exakthet">
            <a:extLst>
              <a:ext uri="{FF2B5EF4-FFF2-40B4-BE49-F238E27FC236}">
                <a16:creationId xmlns:a16="http://schemas.microsoft.com/office/drawing/2014/main" id="{16812099-87C2-4011-A156-6E065A1CE54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58052" y="405603"/>
            <a:ext cx="3091154" cy="3002014"/>
          </a:xfrm>
          <a:prstGeom prst="rect">
            <a:avLst/>
          </a:prstGeom>
        </p:spPr>
      </p:pic>
      <p:sp>
        <p:nvSpPr>
          <p:cNvPr id="9" name="Rubrik 1">
            <a:extLst>
              <a:ext uri="{FF2B5EF4-FFF2-40B4-BE49-F238E27FC236}">
                <a16:creationId xmlns:a16="http://schemas.microsoft.com/office/drawing/2014/main" id="{362A2279-9705-B241-BE93-47B7DFCE50AA}"/>
              </a:ext>
            </a:extLst>
          </p:cNvPr>
          <p:cNvSpPr>
            <a:spLocks noGrp="1"/>
          </p:cNvSpPr>
          <p:nvPr>
            <p:ph type="title"/>
          </p:nvPr>
        </p:nvSpPr>
        <p:spPr>
          <a:xfrm>
            <a:off x="1699665" y="3330800"/>
            <a:ext cx="1233846" cy="699404"/>
          </a:xfrm>
          <a:noFill/>
        </p:spPr>
        <p:txBody>
          <a:bodyPr lIns="72000" rIns="72000"/>
          <a:lstStyle/>
          <a:p>
            <a:pPr algn="ctr"/>
            <a:r>
              <a:rPr lang="sv-SE" dirty="0">
                <a:solidFill>
                  <a:schemeClr val="tx1"/>
                </a:solidFill>
              </a:rPr>
              <a:t>Bodil</a:t>
            </a:r>
          </a:p>
        </p:txBody>
      </p:sp>
      <p:sp>
        <p:nvSpPr>
          <p:cNvPr id="10" name="Ellips 9">
            <a:extLst>
              <a:ext uri="{FF2B5EF4-FFF2-40B4-BE49-F238E27FC236}">
                <a16:creationId xmlns:a16="http://schemas.microsoft.com/office/drawing/2014/main" id="{DB177706-6F59-EE42-A5E9-1BEA76F7703F}"/>
              </a:ext>
            </a:extLst>
          </p:cNvPr>
          <p:cNvSpPr/>
          <p:nvPr/>
        </p:nvSpPr>
        <p:spPr>
          <a:xfrm>
            <a:off x="403460" y="482420"/>
            <a:ext cx="3826253" cy="3746510"/>
          </a:xfrm>
          <a:prstGeom prst="ellipse">
            <a:avLst/>
          </a:prstGeom>
          <a:noFill/>
          <a:ln w="381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ubrik 1">
            <a:extLst>
              <a:ext uri="{FF2B5EF4-FFF2-40B4-BE49-F238E27FC236}">
                <a16:creationId xmlns:a16="http://schemas.microsoft.com/office/drawing/2014/main" id="{41FC4F4A-2D7B-8642-B2D6-67323C8C7EE2}"/>
              </a:ext>
            </a:extLst>
          </p:cNvPr>
          <p:cNvSpPr txBox="1">
            <a:spLocks/>
          </p:cNvSpPr>
          <p:nvPr/>
        </p:nvSpPr>
        <p:spPr>
          <a:xfrm>
            <a:off x="5370064" y="2170652"/>
            <a:ext cx="1611413" cy="802196"/>
          </a:xfrm>
          <a:prstGeom prst="rect">
            <a:avLst/>
          </a:prstGeom>
          <a:solidFill>
            <a:schemeClr val="tx1"/>
          </a:solidFill>
        </p:spPr>
        <p:txBody>
          <a:bodyPr vert="horz" wrap="square" lIns="0" tIns="0" rIns="0" bIns="0" rtlCol="0" anchor="ctr">
            <a:no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dirty="0"/>
              <a:t>Se</a:t>
            </a:r>
          </a:p>
        </p:txBody>
      </p:sp>
    </p:spTree>
    <p:extLst>
      <p:ext uri="{BB962C8B-B14F-4D97-AF65-F5344CB8AC3E}">
        <p14:creationId xmlns:p14="http://schemas.microsoft.com/office/powerpoint/2010/main" val="5271361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4" descr="En bild som visar text, pennteckning&#10;&#10;Beskrivning genererad med hög exakthet">
            <a:extLst>
              <a:ext uri="{FF2B5EF4-FFF2-40B4-BE49-F238E27FC236}">
                <a16:creationId xmlns:a16="http://schemas.microsoft.com/office/drawing/2014/main" id="{D55FE026-852D-264C-B609-DE313D78AFE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58052" y="405603"/>
            <a:ext cx="3091154" cy="3002014"/>
          </a:xfrm>
          <a:prstGeom prst="rect">
            <a:avLst/>
          </a:prstGeom>
        </p:spPr>
      </p:pic>
      <p:sp>
        <p:nvSpPr>
          <p:cNvPr id="9" name="Rubrik 1">
            <a:extLst>
              <a:ext uri="{FF2B5EF4-FFF2-40B4-BE49-F238E27FC236}">
                <a16:creationId xmlns:a16="http://schemas.microsoft.com/office/drawing/2014/main" id="{A004F520-AE1F-F344-815E-912F68F46065}"/>
              </a:ext>
            </a:extLst>
          </p:cNvPr>
          <p:cNvSpPr txBox="1">
            <a:spLocks/>
          </p:cNvSpPr>
          <p:nvPr/>
        </p:nvSpPr>
        <p:spPr>
          <a:xfrm>
            <a:off x="1699665" y="3330800"/>
            <a:ext cx="1233846" cy="699404"/>
          </a:xfrm>
          <a:prstGeom prst="rect">
            <a:avLst/>
          </a:prstGeom>
          <a:noFill/>
        </p:spPr>
        <p:txBody>
          <a:bodyPr vert="horz" wrap="non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a:solidFill>
                  <a:schemeClr val="tx1"/>
                </a:solidFill>
              </a:rPr>
              <a:t>Bodil</a:t>
            </a:r>
            <a:endParaRPr lang="sv-SE" dirty="0">
              <a:solidFill>
                <a:schemeClr val="tx1"/>
              </a:solidFill>
            </a:endParaRPr>
          </a:p>
        </p:txBody>
      </p:sp>
      <p:sp>
        <p:nvSpPr>
          <p:cNvPr id="10" name="Ellips 9">
            <a:extLst>
              <a:ext uri="{FF2B5EF4-FFF2-40B4-BE49-F238E27FC236}">
                <a16:creationId xmlns:a16="http://schemas.microsoft.com/office/drawing/2014/main" id="{73941567-5F39-BB48-9781-28154EBC8366}"/>
              </a:ext>
            </a:extLst>
          </p:cNvPr>
          <p:cNvSpPr/>
          <p:nvPr/>
        </p:nvSpPr>
        <p:spPr>
          <a:xfrm>
            <a:off x="403460" y="482420"/>
            <a:ext cx="3826253" cy="3746510"/>
          </a:xfrm>
          <a:prstGeom prst="ellipse">
            <a:avLst/>
          </a:prstGeom>
          <a:noFill/>
          <a:ln w="381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0FD2550C-9E3C-E648-AC4E-B58B39E1BD43}"/>
              </a:ext>
            </a:extLst>
          </p:cNvPr>
          <p:cNvSpPr txBox="1"/>
          <p:nvPr/>
        </p:nvSpPr>
        <p:spPr>
          <a:xfrm>
            <a:off x="4914287" y="1340012"/>
            <a:ext cx="3929363" cy="224676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err="1">
                <a:solidFill>
                  <a:srgbClr val="333333"/>
                </a:solidFill>
              </a:rPr>
              <a:t>Namn</a:t>
            </a:r>
            <a:r>
              <a:rPr lang="en-US" sz="1400" b="1" dirty="0">
                <a:solidFill>
                  <a:srgbClr val="333333"/>
                </a:solidFill>
              </a:rPr>
              <a:t>: </a:t>
            </a:r>
            <a:r>
              <a:rPr lang="en-US" sz="1400" dirty="0" err="1">
                <a:solidFill>
                  <a:srgbClr val="333333"/>
                </a:solidFill>
              </a:rPr>
              <a:t>Bodil</a:t>
            </a:r>
            <a:br>
              <a:rPr lang="en-US" sz="1400" dirty="0">
                <a:solidFill>
                  <a:srgbClr val="333333"/>
                </a:solidFill>
              </a:rPr>
            </a:br>
            <a:r>
              <a:rPr lang="en-US" sz="1400" b="1" dirty="0" err="1">
                <a:solidFill>
                  <a:srgbClr val="333333"/>
                </a:solidFill>
              </a:rPr>
              <a:t>Ålder</a:t>
            </a:r>
            <a:r>
              <a:rPr lang="en-US" sz="1400" b="1" dirty="0">
                <a:solidFill>
                  <a:srgbClr val="333333"/>
                </a:solidFill>
              </a:rPr>
              <a:t>: </a:t>
            </a:r>
            <a:r>
              <a:rPr lang="en-US" sz="1400" dirty="0">
                <a:solidFill>
                  <a:srgbClr val="333333"/>
                </a:solidFill>
              </a:rPr>
              <a:t> 44 </a:t>
            </a:r>
            <a:r>
              <a:rPr lang="en-US" sz="1400" dirty="0" err="1">
                <a:solidFill>
                  <a:srgbClr val="333333"/>
                </a:solidFill>
              </a:rPr>
              <a:t>år</a:t>
            </a:r>
            <a:br>
              <a:rPr lang="en-US" sz="1400" dirty="0">
                <a:solidFill>
                  <a:srgbClr val="333333"/>
                </a:solidFill>
              </a:rPr>
            </a:br>
            <a:r>
              <a:rPr lang="en-US" sz="1400" b="1" dirty="0" err="1">
                <a:solidFill>
                  <a:srgbClr val="333333"/>
                </a:solidFill>
              </a:rPr>
              <a:t>Yrke</a:t>
            </a:r>
            <a:r>
              <a:rPr lang="en-US" sz="1400" b="1" dirty="0">
                <a:solidFill>
                  <a:srgbClr val="333333"/>
                </a:solidFill>
              </a:rPr>
              <a:t>:</a:t>
            </a:r>
            <a:r>
              <a:rPr lang="en-US" sz="1400" dirty="0">
                <a:solidFill>
                  <a:srgbClr val="333333"/>
                </a:solidFill>
              </a:rPr>
              <a:t> </a:t>
            </a:r>
            <a:r>
              <a:rPr lang="en-US" sz="1400" dirty="0" err="1">
                <a:solidFill>
                  <a:srgbClr val="333333"/>
                </a:solidFill>
              </a:rPr>
              <a:t>Ingenjör</a:t>
            </a:r>
            <a:endParaRPr lang="en-US" sz="1400" dirty="0">
              <a:solidFill>
                <a:srgbClr val="333333"/>
              </a:solidFill>
            </a:endParaRPr>
          </a:p>
          <a:p>
            <a:endParaRPr lang="en-US" sz="1400" dirty="0">
              <a:solidFill>
                <a:srgbClr val="333333"/>
              </a:solidFill>
            </a:endParaRPr>
          </a:p>
          <a:p>
            <a:r>
              <a:rPr lang="en-US" sz="1400" dirty="0" err="1">
                <a:solidFill>
                  <a:srgbClr val="333333"/>
                </a:solidFill>
              </a:rPr>
              <a:t>Bodil</a:t>
            </a:r>
            <a:r>
              <a:rPr lang="en-US" sz="1400" dirty="0">
                <a:solidFill>
                  <a:srgbClr val="333333"/>
                </a:solidFill>
              </a:rPr>
              <a:t> </a:t>
            </a:r>
            <a:r>
              <a:rPr lang="en-US" sz="1400" dirty="0" err="1">
                <a:solidFill>
                  <a:srgbClr val="333333"/>
                </a:solidFill>
              </a:rPr>
              <a:t>använder</a:t>
            </a:r>
            <a:r>
              <a:rPr lang="en-US" sz="1400" dirty="0">
                <a:solidFill>
                  <a:srgbClr val="333333"/>
                </a:solidFill>
              </a:rPr>
              <a:t> </a:t>
            </a:r>
            <a:r>
              <a:rPr lang="en-US" sz="1400" dirty="0" err="1">
                <a:solidFill>
                  <a:srgbClr val="333333"/>
                </a:solidFill>
              </a:rPr>
              <a:t>programvaror</a:t>
            </a:r>
            <a:r>
              <a:rPr lang="en-US" sz="1400" dirty="0">
                <a:solidFill>
                  <a:srgbClr val="333333"/>
                </a:solidFill>
              </a:rPr>
              <a:t> </a:t>
            </a:r>
            <a:r>
              <a:rPr lang="en-US" sz="1400" dirty="0" err="1">
                <a:solidFill>
                  <a:srgbClr val="333333"/>
                </a:solidFill>
              </a:rPr>
              <a:t>för</a:t>
            </a:r>
            <a:r>
              <a:rPr lang="en-US" sz="1400" dirty="0">
                <a:solidFill>
                  <a:srgbClr val="333333"/>
                </a:solidFill>
              </a:rPr>
              <a:t> </a:t>
            </a:r>
            <a:r>
              <a:rPr lang="en-US" sz="1400" dirty="0" err="1">
                <a:solidFill>
                  <a:srgbClr val="333333"/>
                </a:solidFill>
              </a:rPr>
              <a:t>att</a:t>
            </a:r>
            <a:r>
              <a:rPr lang="en-US" sz="1400" dirty="0">
                <a:solidFill>
                  <a:srgbClr val="333333"/>
                </a:solidFill>
              </a:rPr>
              <a:t> </a:t>
            </a:r>
            <a:r>
              <a:rPr lang="en-US" sz="1400" dirty="0" err="1">
                <a:solidFill>
                  <a:srgbClr val="333333"/>
                </a:solidFill>
              </a:rPr>
              <a:t>planera</a:t>
            </a:r>
            <a:r>
              <a:rPr lang="en-US" sz="1400" dirty="0">
                <a:solidFill>
                  <a:srgbClr val="333333"/>
                </a:solidFill>
              </a:rPr>
              <a:t> </a:t>
            </a:r>
            <a:r>
              <a:rPr lang="en-US" sz="1400" dirty="0" err="1">
                <a:solidFill>
                  <a:srgbClr val="333333"/>
                </a:solidFill>
              </a:rPr>
              <a:t>sina</a:t>
            </a:r>
            <a:r>
              <a:rPr lang="en-US" sz="1400" dirty="0">
                <a:solidFill>
                  <a:srgbClr val="333333"/>
                </a:solidFill>
              </a:rPr>
              <a:t> </a:t>
            </a:r>
            <a:r>
              <a:rPr lang="en-US" sz="1400" dirty="0" err="1">
                <a:solidFill>
                  <a:srgbClr val="333333"/>
                </a:solidFill>
              </a:rPr>
              <a:t>arbetsuppgifter</a:t>
            </a:r>
            <a:r>
              <a:rPr lang="en-US" sz="1400" dirty="0">
                <a:solidFill>
                  <a:srgbClr val="333333"/>
                </a:solidFill>
              </a:rPr>
              <a:t> </a:t>
            </a:r>
            <a:r>
              <a:rPr lang="en-US" sz="1400" dirty="0" err="1">
                <a:solidFill>
                  <a:srgbClr val="333333"/>
                </a:solidFill>
              </a:rPr>
              <a:t>och</a:t>
            </a:r>
            <a:r>
              <a:rPr lang="en-US" sz="1400" dirty="0">
                <a:solidFill>
                  <a:srgbClr val="333333"/>
                </a:solidFill>
              </a:rPr>
              <a:t> </a:t>
            </a:r>
            <a:r>
              <a:rPr lang="en-US" sz="1400" dirty="0" err="1">
                <a:solidFill>
                  <a:srgbClr val="333333"/>
                </a:solidFill>
              </a:rPr>
              <a:t>för</a:t>
            </a:r>
            <a:r>
              <a:rPr lang="en-US" sz="1400" dirty="0">
                <a:solidFill>
                  <a:srgbClr val="333333"/>
                </a:solidFill>
              </a:rPr>
              <a:t> </a:t>
            </a:r>
            <a:r>
              <a:rPr lang="en-US" sz="1400" dirty="0" err="1">
                <a:solidFill>
                  <a:srgbClr val="333333"/>
                </a:solidFill>
              </a:rPr>
              <a:t>att</a:t>
            </a:r>
            <a:r>
              <a:rPr lang="en-US" sz="1400" dirty="0">
                <a:solidFill>
                  <a:srgbClr val="333333"/>
                </a:solidFill>
              </a:rPr>
              <a:t> </a:t>
            </a:r>
            <a:r>
              <a:rPr lang="en-US" sz="1400" dirty="0" err="1">
                <a:solidFill>
                  <a:srgbClr val="333333"/>
                </a:solidFill>
              </a:rPr>
              <a:t>rita</a:t>
            </a:r>
            <a:r>
              <a:rPr lang="en-US" sz="1400" dirty="0">
                <a:solidFill>
                  <a:srgbClr val="333333"/>
                </a:solidFill>
              </a:rPr>
              <a:t> </a:t>
            </a:r>
            <a:r>
              <a:rPr lang="en-US" sz="1400" dirty="0" err="1">
                <a:solidFill>
                  <a:srgbClr val="333333"/>
                </a:solidFill>
              </a:rPr>
              <a:t>scheman</a:t>
            </a:r>
            <a:r>
              <a:rPr lang="en-US" sz="1400" dirty="0">
                <a:solidFill>
                  <a:srgbClr val="333333"/>
                </a:solidFill>
              </a:rPr>
              <a:t> </a:t>
            </a:r>
            <a:r>
              <a:rPr lang="en-US" sz="1400" dirty="0" err="1">
                <a:solidFill>
                  <a:srgbClr val="333333"/>
                </a:solidFill>
              </a:rPr>
              <a:t>och</a:t>
            </a:r>
            <a:r>
              <a:rPr lang="en-US" sz="1400" dirty="0">
                <a:solidFill>
                  <a:srgbClr val="333333"/>
                </a:solidFill>
              </a:rPr>
              <a:t> </a:t>
            </a:r>
            <a:r>
              <a:rPr lang="en-US" sz="1400" dirty="0" err="1">
                <a:solidFill>
                  <a:srgbClr val="333333"/>
                </a:solidFill>
              </a:rPr>
              <a:t>ritningar</a:t>
            </a:r>
            <a:r>
              <a:rPr lang="en-US" sz="1400" dirty="0">
                <a:solidFill>
                  <a:srgbClr val="333333"/>
                </a:solidFill>
              </a:rPr>
              <a:t>. Hon har </a:t>
            </a:r>
            <a:r>
              <a:rPr lang="en-US" sz="1400" dirty="0" err="1">
                <a:solidFill>
                  <a:srgbClr val="333333"/>
                </a:solidFill>
              </a:rPr>
              <a:t>nedsatt</a:t>
            </a:r>
            <a:r>
              <a:rPr lang="en-US" sz="1400" dirty="0">
                <a:solidFill>
                  <a:srgbClr val="333333"/>
                </a:solidFill>
              </a:rPr>
              <a:t> syn, </a:t>
            </a:r>
            <a:r>
              <a:rPr lang="en-US" sz="1400" dirty="0" err="1">
                <a:solidFill>
                  <a:srgbClr val="333333"/>
                </a:solidFill>
              </a:rPr>
              <a:t>ungefär</a:t>
            </a:r>
            <a:r>
              <a:rPr lang="en-US" sz="1400" dirty="0">
                <a:solidFill>
                  <a:srgbClr val="333333"/>
                </a:solidFill>
              </a:rPr>
              <a:t> 20-30 % av </a:t>
            </a:r>
            <a:r>
              <a:rPr lang="en-US" sz="1400" dirty="0" err="1">
                <a:solidFill>
                  <a:srgbClr val="333333"/>
                </a:solidFill>
              </a:rPr>
              <a:t>fullgod</a:t>
            </a:r>
            <a:r>
              <a:rPr lang="en-US" sz="1400" dirty="0">
                <a:solidFill>
                  <a:srgbClr val="333333"/>
                </a:solidFill>
              </a:rPr>
              <a:t> syn.</a:t>
            </a:r>
          </a:p>
          <a:p>
            <a:endParaRPr lang="sv-SE" sz="1400" dirty="0"/>
          </a:p>
          <a:p>
            <a:endParaRPr lang="en-US" sz="1400" dirty="0">
              <a:solidFill>
                <a:srgbClr val="333333"/>
              </a:solidFill>
            </a:endParaRPr>
          </a:p>
        </p:txBody>
      </p:sp>
    </p:spTree>
    <p:extLst>
      <p:ext uri="{BB962C8B-B14F-4D97-AF65-F5344CB8AC3E}">
        <p14:creationId xmlns:p14="http://schemas.microsoft.com/office/powerpoint/2010/main" val="10814574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5384D683-0BDF-944E-967E-4B371B98345E}"/>
              </a:ext>
            </a:extLst>
          </p:cNvPr>
          <p:cNvPicPr>
            <a:picLocks noChangeAspect="1"/>
          </p:cNvPicPr>
          <p:nvPr/>
        </p:nvPicPr>
        <p:blipFill>
          <a:blip r:embed="rId3"/>
          <a:stretch>
            <a:fillRect/>
          </a:stretch>
        </p:blipFill>
        <p:spPr>
          <a:xfrm>
            <a:off x="1143000" y="0"/>
            <a:ext cx="6858000" cy="5143500"/>
          </a:xfrm>
          <a:prstGeom prst="rect">
            <a:avLst/>
          </a:prstGeom>
        </p:spPr>
      </p:pic>
    </p:spTree>
    <p:extLst>
      <p:ext uri="{BB962C8B-B14F-4D97-AF65-F5344CB8AC3E}">
        <p14:creationId xmlns:p14="http://schemas.microsoft.com/office/powerpoint/2010/main" val="12247701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Zo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207983532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2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p:cNvGraphicFramePr>
            <a:graphicFrameLocks noChangeAspect="1"/>
          </p:cNvGraphicFramePr>
          <p:nvPr>
            <p:extLst>
              <p:ext uri="{D42A27DB-BD31-4B8C-83A1-F6EECF244321}">
                <p14:modId xmlns:p14="http://schemas.microsoft.com/office/powerpoint/2010/main" val="3812424447"/>
              </p:ext>
            </p:extLst>
          </p:nvPr>
        </p:nvGraphicFramePr>
        <p:xfrm>
          <a:off x="468313" y="2571750"/>
          <a:ext cx="5782242" cy="611039"/>
        </p:xfrm>
        <a:graphic>
          <a:graphicData uri="http://schemas.openxmlformats.org/presentationml/2006/ole">
            <mc:AlternateContent xmlns:mc="http://schemas.openxmlformats.org/markup-compatibility/2006">
              <mc:Choice xmlns:v="urn:schemas-microsoft-com:vml" Requires="v">
                <p:oleObj spid="_x0000_s7240" name="Image" r:id="rId4" imgW="12926880" imgH="1358640" progId="Photoshop.Image.16">
                  <p:embed/>
                </p:oleObj>
              </mc:Choice>
              <mc:Fallback>
                <p:oleObj name="Image" r:id="rId4" imgW="12926880" imgH="1358640" progId="Photoshop.Image.16">
                  <p:embed/>
                  <p:pic>
                    <p:nvPicPr>
                      <p:cNvPr id="5" name="Objekt 4"/>
                      <p:cNvPicPr/>
                      <p:nvPr/>
                    </p:nvPicPr>
                    <p:blipFill>
                      <a:blip r:embed="rId5"/>
                      <a:stretch>
                        <a:fillRect/>
                      </a:stretch>
                    </p:blipFill>
                    <p:spPr>
                      <a:xfrm>
                        <a:off x="468313" y="2571750"/>
                        <a:ext cx="5782242" cy="611039"/>
                      </a:xfrm>
                      <a:prstGeom prst="rect">
                        <a:avLst/>
                      </a:prstGeom>
                    </p:spPr>
                  </p:pic>
                </p:oleObj>
              </mc:Fallback>
            </mc:AlternateContent>
          </a:graphicData>
        </a:graphic>
      </p:graphicFrame>
      <p:grpSp>
        <p:nvGrpSpPr>
          <p:cNvPr id="2" name="Grupp 1">
            <a:extLst>
              <a:ext uri="{FF2B5EF4-FFF2-40B4-BE49-F238E27FC236}">
                <a16:creationId xmlns:a16="http://schemas.microsoft.com/office/drawing/2014/main" id="{26F7922A-CE22-6944-B700-E76FC2310293}"/>
              </a:ext>
            </a:extLst>
          </p:cNvPr>
          <p:cNvGrpSpPr/>
          <p:nvPr/>
        </p:nvGrpSpPr>
        <p:grpSpPr>
          <a:xfrm>
            <a:off x="7328095" y="233876"/>
            <a:ext cx="1503693" cy="1491517"/>
            <a:chOff x="7328095" y="233876"/>
            <a:chExt cx="1503693" cy="1491517"/>
          </a:xfrm>
        </p:grpSpPr>
        <p:pic>
          <p:nvPicPr>
            <p:cNvPr id="8" name="Bildobjekt 4" descr="En bild som visar text, pennteckning&#10;&#10;Beskrivning genererad med hög exakthet">
              <a:extLst>
                <a:ext uri="{FF2B5EF4-FFF2-40B4-BE49-F238E27FC236}">
                  <a16:creationId xmlns:a16="http://schemas.microsoft.com/office/drawing/2014/main" id="{4CF76B09-4F7A-8B4C-BCA3-B8C7E7714F9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3" name="Grupp 2">
              <a:extLst>
                <a:ext uri="{FF2B5EF4-FFF2-40B4-BE49-F238E27FC236}">
                  <a16:creationId xmlns:a16="http://schemas.microsoft.com/office/drawing/2014/main" id="{5D48F4AF-1B1E-8545-98D6-6089AEAE064B}"/>
                </a:ext>
              </a:extLst>
            </p:cNvPr>
            <p:cNvGrpSpPr/>
            <p:nvPr/>
          </p:nvGrpSpPr>
          <p:grpSpPr>
            <a:xfrm>
              <a:off x="7328095" y="258798"/>
              <a:ext cx="1503693" cy="1466595"/>
              <a:chOff x="7328094" y="2155182"/>
              <a:chExt cx="1503693" cy="1466595"/>
            </a:xfrm>
          </p:grpSpPr>
          <p:sp>
            <p:nvSpPr>
              <p:cNvPr id="6" name="Rubrik 1">
                <a:extLst>
                  <a:ext uri="{FF2B5EF4-FFF2-40B4-BE49-F238E27FC236}">
                    <a16:creationId xmlns:a16="http://schemas.microsoft.com/office/drawing/2014/main" id="{CDD3BD23-A512-5E41-8A60-BBAA0C1A3B51}"/>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Bodil</a:t>
                </a:r>
              </a:p>
            </p:txBody>
          </p:sp>
          <p:sp>
            <p:nvSpPr>
              <p:cNvPr id="7" name="Ellips 6">
                <a:extLst>
                  <a:ext uri="{FF2B5EF4-FFF2-40B4-BE49-F238E27FC236}">
                    <a16:creationId xmlns:a16="http://schemas.microsoft.com/office/drawing/2014/main" id="{AFE752C7-890F-564D-BA1B-1AD73BED6BF2}"/>
                  </a:ext>
                </a:extLst>
              </p:cNvPr>
              <p:cNvSpPr/>
              <p:nvPr/>
            </p:nvSpPr>
            <p:spPr>
              <a:xfrm>
                <a:off x="7333976" y="2155182"/>
                <a:ext cx="1497811" cy="1466595"/>
              </a:xfrm>
              <a:prstGeom prst="ellipse">
                <a:avLst/>
              </a:prstGeom>
              <a:noFill/>
              <a:ln w="127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285454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p:cNvGraphicFramePr>
            <a:graphicFrameLocks noChangeAspect="1"/>
          </p:cNvGraphicFramePr>
          <p:nvPr>
            <p:extLst>
              <p:ext uri="{D42A27DB-BD31-4B8C-83A1-F6EECF244321}">
                <p14:modId xmlns:p14="http://schemas.microsoft.com/office/powerpoint/2010/main" val="327816475"/>
              </p:ext>
            </p:extLst>
          </p:nvPr>
        </p:nvGraphicFramePr>
        <p:xfrm>
          <a:off x="356900" y="2233991"/>
          <a:ext cx="9977192" cy="1512168"/>
        </p:xfrm>
        <a:graphic>
          <a:graphicData uri="http://schemas.openxmlformats.org/presentationml/2006/ole">
            <mc:AlternateContent xmlns:mc="http://schemas.openxmlformats.org/markup-compatibility/2006">
              <mc:Choice xmlns:v="urn:schemas-microsoft-com:vml" Requires="v">
                <p:oleObj spid="_x0000_s8264" name="Image" r:id="rId4" imgW="31466520" imgH="4761720" progId="Photoshop.Image.16">
                  <p:embed/>
                </p:oleObj>
              </mc:Choice>
              <mc:Fallback>
                <p:oleObj name="Image" r:id="rId4" imgW="31466520" imgH="4761720" progId="Photoshop.Image.16">
                  <p:embed/>
                  <p:pic>
                    <p:nvPicPr>
                      <p:cNvPr id="3" name="Objekt 2"/>
                      <p:cNvPicPr/>
                      <p:nvPr/>
                    </p:nvPicPr>
                    <p:blipFill>
                      <a:blip r:embed="rId5"/>
                      <a:stretch>
                        <a:fillRect/>
                      </a:stretch>
                    </p:blipFill>
                    <p:spPr>
                      <a:xfrm>
                        <a:off x="356900" y="2233991"/>
                        <a:ext cx="9977192" cy="1512168"/>
                      </a:xfrm>
                      <a:prstGeom prst="rect">
                        <a:avLst/>
                      </a:prstGeom>
                    </p:spPr>
                  </p:pic>
                </p:oleObj>
              </mc:Fallback>
            </mc:AlternateContent>
          </a:graphicData>
        </a:graphic>
      </p:graphicFrame>
      <p:grpSp>
        <p:nvGrpSpPr>
          <p:cNvPr id="5" name="Grupp 4">
            <a:extLst>
              <a:ext uri="{FF2B5EF4-FFF2-40B4-BE49-F238E27FC236}">
                <a16:creationId xmlns:a16="http://schemas.microsoft.com/office/drawing/2014/main" id="{A4BD3E6B-413C-6440-BDFC-A0B94E4EBDC5}"/>
              </a:ext>
            </a:extLst>
          </p:cNvPr>
          <p:cNvGrpSpPr/>
          <p:nvPr/>
        </p:nvGrpSpPr>
        <p:grpSpPr>
          <a:xfrm>
            <a:off x="7328095" y="233876"/>
            <a:ext cx="1503693" cy="1491517"/>
            <a:chOff x="7328095" y="233876"/>
            <a:chExt cx="1503693" cy="1491517"/>
          </a:xfrm>
        </p:grpSpPr>
        <p:pic>
          <p:nvPicPr>
            <p:cNvPr id="6" name="Bildobjekt 4" descr="En bild som visar text, pennteckning&#10;&#10;Beskrivning genererad med hög exakthet">
              <a:extLst>
                <a:ext uri="{FF2B5EF4-FFF2-40B4-BE49-F238E27FC236}">
                  <a16:creationId xmlns:a16="http://schemas.microsoft.com/office/drawing/2014/main" id="{B3745100-1C11-0F47-8E8C-B075CF69AAC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7" name="Grupp 6">
              <a:extLst>
                <a:ext uri="{FF2B5EF4-FFF2-40B4-BE49-F238E27FC236}">
                  <a16:creationId xmlns:a16="http://schemas.microsoft.com/office/drawing/2014/main" id="{787D3E7D-D638-8D4B-B1B2-301198218C56}"/>
                </a:ext>
              </a:extLst>
            </p:cNvPr>
            <p:cNvGrpSpPr/>
            <p:nvPr/>
          </p:nvGrpSpPr>
          <p:grpSpPr>
            <a:xfrm>
              <a:off x="7328095" y="258798"/>
              <a:ext cx="1503693" cy="1466595"/>
              <a:chOff x="7328094" y="2155182"/>
              <a:chExt cx="1503693" cy="1466595"/>
            </a:xfrm>
          </p:grpSpPr>
          <p:sp>
            <p:nvSpPr>
              <p:cNvPr id="8" name="Rubrik 1">
                <a:extLst>
                  <a:ext uri="{FF2B5EF4-FFF2-40B4-BE49-F238E27FC236}">
                    <a16:creationId xmlns:a16="http://schemas.microsoft.com/office/drawing/2014/main" id="{15956B76-EDE2-644B-9BAB-C615C4240B9F}"/>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Bodil</a:t>
                </a:r>
              </a:p>
            </p:txBody>
          </p:sp>
          <p:sp>
            <p:nvSpPr>
              <p:cNvPr id="9" name="Ellips 8">
                <a:extLst>
                  <a:ext uri="{FF2B5EF4-FFF2-40B4-BE49-F238E27FC236}">
                    <a16:creationId xmlns:a16="http://schemas.microsoft.com/office/drawing/2014/main" id="{FB585107-3263-ED4C-8FAE-78CFAD064285}"/>
                  </a:ext>
                </a:extLst>
              </p:cNvPr>
              <p:cNvSpPr/>
              <p:nvPr/>
            </p:nvSpPr>
            <p:spPr>
              <a:xfrm>
                <a:off x="7333976" y="2155182"/>
                <a:ext cx="1497811" cy="1466595"/>
              </a:xfrm>
              <a:prstGeom prst="ellipse">
                <a:avLst/>
              </a:prstGeom>
              <a:noFill/>
              <a:ln w="127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36353584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Objekt 5"/>
          <p:cNvGraphicFramePr>
            <a:graphicFrameLocks noChangeAspect="1"/>
          </p:cNvGraphicFramePr>
          <p:nvPr>
            <p:extLst>
              <p:ext uri="{D42A27DB-BD31-4B8C-83A1-F6EECF244321}">
                <p14:modId xmlns:p14="http://schemas.microsoft.com/office/powerpoint/2010/main" val="16490384"/>
              </p:ext>
            </p:extLst>
          </p:nvPr>
        </p:nvGraphicFramePr>
        <p:xfrm>
          <a:off x="372958" y="1938911"/>
          <a:ext cx="10261140" cy="2736304"/>
        </p:xfrm>
        <a:graphic>
          <a:graphicData uri="http://schemas.openxmlformats.org/presentationml/2006/ole">
            <mc:AlternateContent xmlns:mc="http://schemas.openxmlformats.org/markup-compatibility/2006">
              <mc:Choice xmlns:v="urn:schemas-microsoft-com:vml" Requires="v">
                <p:oleObj spid="_x0000_s9288" name="Image" r:id="rId4" imgW="44876160" imgH="11961720" progId="Photoshop.Image.16">
                  <p:embed/>
                </p:oleObj>
              </mc:Choice>
              <mc:Fallback>
                <p:oleObj name="Image" r:id="rId4" imgW="44876160" imgH="11961720" progId="Photoshop.Image.16">
                  <p:embed/>
                  <p:pic>
                    <p:nvPicPr>
                      <p:cNvPr id="6" name="Objekt 5"/>
                      <p:cNvPicPr/>
                      <p:nvPr/>
                    </p:nvPicPr>
                    <p:blipFill>
                      <a:blip r:embed="rId5"/>
                      <a:stretch>
                        <a:fillRect/>
                      </a:stretch>
                    </p:blipFill>
                    <p:spPr>
                      <a:xfrm>
                        <a:off x="372958" y="1938911"/>
                        <a:ext cx="10261140" cy="2736304"/>
                      </a:xfrm>
                      <a:prstGeom prst="rect">
                        <a:avLst/>
                      </a:prstGeom>
                    </p:spPr>
                  </p:pic>
                </p:oleObj>
              </mc:Fallback>
            </mc:AlternateContent>
          </a:graphicData>
        </a:graphic>
      </p:graphicFrame>
      <p:sp>
        <p:nvSpPr>
          <p:cNvPr id="7" name="Platshållare för text 2"/>
          <p:cNvSpPr txBox="1">
            <a:spLocks/>
          </p:cNvSpPr>
          <p:nvPr/>
        </p:nvSpPr>
        <p:spPr>
          <a:xfrm>
            <a:off x="895422" y="3327289"/>
            <a:ext cx="6480720" cy="385762"/>
          </a:xfrm>
          <a:prstGeom prst="rect">
            <a:avLst/>
          </a:prstGeom>
        </p:spPr>
        <p:txBody>
          <a:bodyPr vert="horz" wrap="square"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sv-SE" sz="480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henrik@funkacom</a:t>
            </a:r>
            <a:endParaRPr kumimoji="0" lang="sv-SE" sz="4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grpSp>
        <p:nvGrpSpPr>
          <p:cNvPr id="4" name="Grupp 3">
            <a:extLst>
              <a:ext uri="{FF2B5EF4-FFF2-40B4-BE49-F238E27FC236}">
                <a16:creationId xmlns:a16="http://schemas.microsoft.com/office/drawing/2014/main" id="{998D608A-C054-1D47-AFEF-1A24319F3D95}"/>
              </a:ext>
            </a:extLst>
          </p:cNvPr>
          <p:cNvGrpSpPr/>
          <p:nvPr/>
        </p:nvGrpSpPr>
        <p:grpSpPr>
          <a:xfrm>
            <a:off x="7328095" y="233876"/>
            <a:ext cx="1503693" cy="1491517"/>
            <a:chOff x="7328095" y="233876"/>
            <a:chExt cx="1503693" cy="1491517"/>
          </a:xfrm>
        </p:grpSpPr>
        <p:pic>
          <p:nvPicPr>
            <p:cNvPr id="5" name="Bildobjekt 4" descr="En bild som visar text, pennteckning&#10;&#10;Beskrivning genererad med hög exakthet">
              <a:extLst>
                <a:ext uri="{FF2B5EF4-FFF2-40B4-BE49-F238E27FC236}">
                  <a16:creationId xmlns:a16="http://schemas.microsoft.com/office/drawing/2014/main" id="{3A72AB1B-C266-5D4C-AC28-6696A2A474B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8" name="Grupp 7">
              <a:extLst>
                <a:ext uri="{FF2B5EF4-FFF2-40B4-BE49-F238E27FC236}">
                  <a16:creationId xmlns:a16="http://schemas.microsoft.com/office/drawing/2014/main" id="{9E4B19E3-0FEC-1B4A-B0D0-3B6828677748}"/>
                </a:ext>
              </a:extLst>
            </p:cNvPr>
            <p:cNvGrpSpPr/>
            <p:nvPr/>
          </p:nvGrpSpPr>
          <p:grpSpPr>
            <a:xfrm>
              <a:off x="7328095" y="258798"/>
              <a:ext cx="1503693" cy="1466595"/>
              <a:chOff x="7328094" y="2155182"/>
              <a:chExt cx="1503693" cy="1466595"/>
            </a:xfrm>
          </p:grpSpPr>
          <p:sp>
            <p:nvSpPr>
              <p:cNvPr id="9" name="Rubrik 1">
                <a:extLst>
                  <a:ext uri="{FF2B5EF4-FFF2-40B4-BE49-F238E27FC236}">
                    <a16:creationId xmlns:a16="http://schemas.microsoft.com/office/drawing/2014/main" id="{1AD39C7F-BEC2-194B-9B5B-DCEFBBBA8899}"/>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Bodil</a:t>
                </a:r>
              </a:p>
            </p:txBody>
          </p:sp>
          <p:sp>
            <p:nvSpPr>
              <p:cNvPr id="10" name="Ellips 9">
                <a:extLst>
                  <a:ext uri="{FF2B5EF4-FFF2-40B4-BE49-F238E27FC236}">
                    <a16:creationId xmlns:a16="http://schemas.microsoft.com/office/drawing/2014/main" id="{0D0BE71B-FEEF-524E-86A6-95E229BA8B07}"/>
                  </a:ext>
                </a:extLst>
              </p:cNvPr>
              <p:cNvSpPr/>
              <p:nvPr/>
            </p:nvSpPr>
            <p:spPr>
              <a:xfrm>
                <a:off x="7333976" y="2155182"/>
                <a:ext cx="1497811" cy="1466595"/>
              </a:xfrm>
              <a:prstGeom prst="ellipse">
                <a:avLst/>
              </a:prstGeom>
              <a:noFill/>
              <a:ln w="127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3088355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0E7F94B6-F5BC-3A4C-9888-9443298E2D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373" y="876313"/>
            <a:ext cx="3446636" cy="3446636"/>
          </a:xfrm>
          <a:prstGeom prst="rect">
            <a:avLst/>
          </a:prstGeom>
        </p:spPr>
      </p:pic>
      <p:sp>
        <p:nvSpPr>
          <p:cNvPr id="2" name="Rubrik 1"/>
          <p:cNvSpPr>
            <a:spLocks noGrp="1"/>
          </p:cNvSpPr>
          <p:nvPr>
            <p:ph type="title"/>
          </p:nvPr>
        </p:nvSpPr>
        <p:spPr>
          <a:xfrm>
            <a:off x="0" y="411510"/>
            <a:ext cx="4041524" cy="699404"/>
          </a:xfrm>
        </p:spPr>
        <p:txBody>
          <a:bodyPr/>
          <a:lstStyle/>
          <a:p>
            <a:r>
              <a:rPr lang="sv-SE" dirty="0"/>
              <a:t>Innan vi startar</a:t>
            </a:r>
          </a:p>
        </p:txBody>
      </p:sp>
      <p:sp>
        <p:nvSpPr>
          <p:cNvPr id="3" name="Platshållare för text 2"/>
          <p:cNvSpPr>
            <a:spLocks noGrp="1"/>
          </p:cNvSpPr>
          <p:nvPr>
            <p:ph type="body" sz="quarter" idx="13"/>
          </p:nvPr>
        </p:nvSpPr>
        <p:spPr>
          <a:xfrm>
            <a:off x="611560" y="2149450"/>
            <a:ext cx="5400000" cy="2222500"/>
          </a:xfrm>
        </p:spPr>
        <p:txBody>
          <a:bodyPr>
            <a:normAutofit/>
          </a:bodyPr>
          <a:lstStyle/>
          <a:p>
            <a:pPr marL="0" indent="0">
              <a:buNone/>
            </a:pPr>
            <a:r>
              <a:rPr lang="sv-SE" sz="3600" dirty="0"/>
              <a:t>Vad kan ni om </a:t>
            </a:r>
          </a:p>
          <a:p>
            <a:pPr marL="0" indent="0">
              <a:buNone/>
            </a:pPr>
            <a:r>
              <a:rPr lang="sv-SE" sz="3600" dirty="0"/>
              <a:t>Universell utformning?</a:t>
            </a:r>
          </a:p>
        </p:txBody>
      </p:sp>
    </p:spTree>
    <p:extLst>
      <p:ext uri="{BB962C8B-B14F-4D97-AF65-F5344CB8AC3E}">
        <p14:creationId xmlns:p14="http://schemas.microsoft.com/office/powerpoint/2010/main" val="29254021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person, bärbar dator, vägg, inomhus&#10;&#10;Automatiskt genererad beskrivning">
            <a:hlinkClick r:id="rId3"/>
            <a:extLst>
              <a:ext uri="{FF2B5EF4-FFF2-40B4-BE49-F238E27FC236}">
                <a16:creationId xmlns:a16="http://schemas.microsoft.com/office/drawing/2014/main" id="{BCC40C55-66B3-974B-A2E8-B9F344D30F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3872" y="646514"/>
            <a:ext cx="6876256" cy="3850471"/>
          </a:xfrm>
          <a:prstGeom prst="rect">
            <a:avLst/>
          </a:prstGeom>
        </p:spPr>
      </p:pic>
    </p:spTree>
    <p:extLst>
      <p:ext uri="{BB962C8B-B14F-4D97-AF65-F5344CB8AC3E}">
        <p14:creationId xmlns:p14="http://schemas.microsoft.com/office/powerpoint/2010/main" val="33292189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C2271F07-41E7-4149-A15C-E3C7B8023172}"/>
              </a:ext>
            </a:extLst>
          </p:cNvPr>
          <p:cNvPicPr>
            <a:picLocks noChangeAspect="1"/>
          </p:cNvPicPr>
          <p:nvPr/>
        </p:nvPicPr>
        <p:blipFill>
          <a:blip r:embed="rId3"/>
          <a:stretch>
            <a:fillRect/>
          </a:stretch>
        </p:blipFill>
        <p:spPr>
          <a:xfrm>
            <a:off x="3126113" y="0"/>
            <a:ext cx="2891773" cy="5143500"/>
          </a:xfrm>
          <a:prstGeom prst="rect">
            <a:avLst/>
          </a:prstGeom>
        </p:spPr>
      </p:pic>
      <p:grpSp>
        <p:nvGrpSpPr>
          <p:cNvPr id="3" name="Grupp 2">
            <a:extLst>
              <a:ext uri="{FF2B5EF4-FFF2-40B4-BE49-F238E27FC236}">
                <a16:creationId xmlns:a16="http://schemas.microsoft.com/office/drawing/2014/main" id="{F1A1E010-0BD6-5543-9174-18DDE263FB15}"/>
              </a:ext>
            </a:extLst>
          </p:cNvPr>
          <p:cNvGrpSpPr/>
          <p:nvPr/>
        </p:nvGrpSpPr>
        <p:grpSpPr>
          <a:xfrm>
            <a:off x="7328095" y="233876"/>
            <a:ext cx="1503693" cy="1491517"/>
            <a:chOff x="7328095" y="233876"/>
            <a:chExt cx="1503693" cy="1491517"/>
          </a:xfrm>
        </p:grpSpPr>
        <p:pic>
          <p:nvPicPr>
            <p:cNvPr id="4" name="Bildobjekt 3" descr="En bild som visar text, pennteckning&#10;&#10;Beskrivning genererad med hög exakthet">
              <a:extLst>
                <a:ext uri="{FF2B5EF4-FFF2-40B4-BE49-F238E27FC236}">
                  <a16:creationId xmlns:a16="http://schemas.microsoft.com/office/drawing/2014/main" id="{81850082-5872-864E-9159-4F43E107F24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5" name="Grupp 4">
              <a:extLst>
                <a:ext uri="{FF2B5EF4-FFF2-40B4-BE49-F238E27FC236}">
                  <a16:creationId xmlns:a16="http://schemas.microsoft.com/office/drawing/2014/main" id="{24B4DD77-7AB0-5341-86E7-6838920D072F}"/>
                </a:ext>
              </a:extLst>
            </p:cNvPr>
            <p:cNvGrpSpPr/>
            <p:nvPr/>
          </p:nvGrpSpPr>
          <p:grpSpPr>
            <a:xfrm>
              <a:off x="7328095" y="258798"/>
              <a:ext cx="1503693" cy="1466595"/>
              <a:chOff x="7328094" y="2155182"/>
              <a:chExt cx="1503693" cy="1466595"/>
            </a:xfrm>
          </p:grpSpPr>
          <p:sp>
            <p:nvSpPr>
              <p:cNvPr id="6" name="Rubrik 1">
                <a:extLst>
                  <a:ext uri="{FF2B5EF4-FFF2-40B4-BE49-F238E27FC236}">
                    <a16:creationId xmlns:a16="http://schemas.microsoft.com/office/drawing/2014/main" id="{78607B83-C86A-0F4D-9D22-738FFDA714A3}"/>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Bodil</a:t>
                </a:r>
              </a:p>
            </p:txBody>
          </p:sp>
          <p:sp>
            <p:nvSpPr>
              <p:cNvPr id="7" name="Ellips 6">
                <a:extLst>
                  <a:ext uri="{FF2B5EF4-FFF2-40B4-BE49-F238E27FC236}">
                    <a16:creationId xmlns:a16="http://schemas.microsoft.com/office/drawing/2014/main" id="{7F89426F-C2E0-CA4E-A92B-ABBF490D52B1}"/>
                  </a:ext>
                </a:extLst>
              </p:cNvPr>
              <p:cNvSpPr/>
              <p:nvPr/>
            </p:nvSpPr>
            <p:spPr>
              <a:xfrm>
                <a:off x="7333976" y="2155182"/>
                <a:ext cx="1497811" cy="1466595"/>
              </a:xfrm>
              <a:prstGeom prst="ellipse">
                <a:avLst/>
              </a:prstGeom>
              <a:noFill/>
              <a:ln w="127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11650316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411510"/>
            <a:ext cx="2850960" cy="699404"/>
          </a:xfrm>
        </p:spPr>
        <p:txBody>
          <a:bodyPr/>
          <a:lstStyle/>
          <a:p>
            <a:r>
              <a:rPr lang="sv-SE" dirty="0"/>
              <a:t>Kontraster</a:t>
            </a:r>
          </a:p>
        </p:txBody>
      </p:sp>
      <p:sp>
        <p:nvSpPr>
          <p:cNvPr id="5" name="Rektangel 4">
            <a:extLst>
              <a:ext uri="{FF2B5EF4-FFF2-40B4-BE49-F238E27FC236}">
                <a16:creationId xmlns:a16="http://schemas.microsoft.com/office/drawing/2014/main" id="{80B362E5-BA18-B241-AA02-66072740BE52}"/>
              </a:ext>
            </a:extLst>
          </p:cNvPr>
          <p:cNvSpPr/>
          <p:nvPr/>
        </p:nvSpPr>
        <p:spPr>
          <a:xfrm>
            <a:off x="4252668" y="2050782"/>
            <a:ext cx="3960440" cy="2554545"/>
          </a:xfrm>
          <a:prstGeom prst="rect">
            <a:avLst/>
          </a:prstGeom>
        </p:spPr>
        <p:txBody>
          <a:bodyPr wrap="square">
            <a:spAutoFit/>
          </a:bodyPr>
          <a:lstStyle/>
          <a:p>
            <a:r>
              <a:rPr lang="sv-SE" sz="1600" dirty="0"/>
              <a:t>På en kontrastskala som går från 1:1 (ingen skillnad) till 21:1 (svart på vitt) </a:t>
            </a:r>
          </a:p>
          <a:p>
            <a:endParaRPr lang="sv-SE" sz="1600" dirty="0"/>
          </a:p>
          <a:p>
            <a:r>
              <a:rPr lang="sv-SE" sz="1600" dirty="0"/>
              <a:t>Minst 4,5:1 för liten text</a:t>
            </a:r>
          </a:p>
          <a:p>
            <a:r>
              <a:rPr lang="sv-SE" sz="1600" dirty="0"/>
              <a:t>(mindre än 18 punkter eller mindre </a:t>
            </a:r>
            <a:br>
              <a:rPr lang="sv-SE" sz="1600" dirty="0"/>
            </a:br>
            <a:r>
              <a:rPr lang="sv-SE" sz="1600" dirty="0"/>
              <a:t>än 14 punkter och fet stil)</a:t>
            </a:r>
          </a:p>
          <a:p>
            <a:endParaRPr lang="sv-SE" sz="1600" dirty="0"/>
          </a:p>
          <a:p>
            <a:r>
              <a:rPr lang="sv-SE" sz="1600" dirty="0"/>
              <a:t>Minst 3,0:1 för stor text</a:t>
            </a:r>
          </a:p>
          <a:p>
            <a:endParaRPr lang="sv-SE" sz="1600" dirty="0"/>
          </a:p>
          <a:p>
            <a:endParaRPr lang="sv-SE" sz="1600" dirty="0"/>
          </a:p>
        </p:txBody>
      </p:sp>
      <p:pic>
        <p:nvPicPr>
          <p:cNvPr id="6" name="Bildobjekt 5">
            <a:extLst>
              <a:ext uri="{FF2B5EF4-FFF2-40B4-BE49-F238E27FC236}">
                <a16:creationId xmlns:a16="http://schemas.microsoft.com/office/drawing/2014/main" id="{0DDF926F-A2AD-F049-ABFF-BFC7FE7C14AD}"/>
              </a:ext>
            </a:extLst>
          </p:cNvPr>
          <p:cNvPicPr>
            <a:picLocks noChangeAspect="1"/>
          </p:cNvPicPr>
          <p:nvPr/>
        </p:nvPicPr>
        <p:blipFill>
          <a:blip r:embed="rId3"/>
          <a:stretch>
            <a:fillRect/>
          </a:stretch>
        </p:blipFill>
        <p:spPr>
          <a:xfrm>
            <a:off x="535492" y="1480011"/>
            <a:ext cx="3444569" cy="3125316"/>
          </a:xfrm>
          <a:prstGeom prst="rect">
            <a:avLst/>
          </a:prstGeom>
        </p:spPr>
      </p:pic>
      <p:grpSp>
        <p:nvGrpSpPr>
          <p:cNvPr id="8" name="Grupp 7">
            <a:extLst>
              <a:ext uri="{FF2B5EF4-FFF2-40B4-BE49-F238E27FC236}">
                <a16:creationId xmlns:a16="http://schemas.microsoft.com/office/drawing/2014/main" id="{7F72B7FC-3A74-734D-9CB3-4743019A8110}"/>
              </a:ext>
            </a:extLst>
          </p:cNvPr>
          <p:cNvGrpSpPr/>
          <p:nvPr/>
        </p:nvGrpSpPr>
        <p:grpSpPr>
          <a:xfrm>
            <a:off x="7328095" y="233876"/>
            <a:ext cx="1503693" cy="1491517"/>
            <a:chOff x="7328095" y="233876"/>
            <a:chExt cx="1503693" cy="1491517"/>
          </a:xfrm>
        </p:grpSpPr>
        <p:pic>
          <p:nvPicPr>
            <p:cNvPr id="9" name="Bildobjekt 8" descr="En bild som visar text, pennteckning&#10;&#10;Beskrivning genererad med hög exakthet">
              <a:extLst>
                <a:ext uri="{FF2B5EF4-FFF2-40B4-BE49-F238E27FC236}">
                  <a16:creationId xmlns:a16="http://schemas.microsoft.com/office/drawing/2014/main" id="{70AB6A02-3821-AF40-8841-FBC0923572E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10" name="Grupp 9">
              <a:extLst>
                <a:ext uri="{FF2B5EF4-FFF2-40B4-BE49-F238E27FC236}">
                  <a16:creationId xmlns:a16="http://schemas.microsoft.com/office/drawing/2014/main" id="{2F43C808-E338-DA44-A595-1B0042E4003B}"/>
                </a:ext>
              </a:extLst>
            </p:cNvPr>
            <p:cNvGrpSpPr/>
            <p:nvPr/>
          </p:nvGrpSpPr>
          <p:grpSpPr>
            <a:xfrm>
              <a:off x="7328095" y="258798"/>
              <a:ext cx="1503693" cy="1466595"/>
              <a:chOff x="7328094" y="2155182"/>
              <a:chExt cx="1503693" cy="1466595"/>
            </a:xfrm>
          </p:grpSpPr>
          <p:sp>
            <p:nvSpPr>
              <p:cNvPr id="11" name="Rubrik 1">
                <a:extLst>
                  <a:ext uri="{FF2B5EF4-FFF2-40B4-BE49-F238E27FC236}">
                    <a16:creationId xmlns:a16="http://schemas.microsoft.com/office/drawing/2014/main" id="{321B2D98-4862-2843-9EA1-984F6ECBFABC}"/>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Bodil</a:t>
                </a:r>
              </a:p>
            </p:txBody>
          </p:sp>
          <p:sp>
            <p:nvSpPr>
              <p:cNvPr id="12" name="Ellips 11">
                <a:extLst>
                  <a:ext uri="{FF2B5EF4-FFF2-40B4-BE49-F238E27FC236}">
                    <a16:creationId xmlns:a16="http://schemas.microsoft.com/office/drawing/2014/main" id="{191A3FB9-0CB2-004B-A61F-19A1F2013CFF}"/>
                  </a:ext>
                </a:extLst>
              </p:cNvPr>
              <p:cNvSpPr/>
              <p:nvPr/>
            </p:nvSpPr>
            <p:spPr>
              <a:xfrm>
                <a:off x="7333976" y="2155182"/>
                <a:ext cx="1497811" cy="1466595"/>
              </a:xfrm>
              <a:prstGeom prst="ellipse">
                <a:avLst/>
              </a:prstGeom>
              <a:noFill/>
              <a:ln w="127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5850539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8C3D5551-C35D-B242-B2B7-0D39FF4D2E2B}"/>
              </a:ext>
            </a:extLst>
          </p:cNvPr>
          <p:cNvSpPr txBox="1"/>
          <p:nvPr/>
        </p:nvSpPr>
        <p:spPr>
          <a:xfrm>
            <a:off x="458687" y="2214222"/>
            <a:ext cx="2826415" cy="369332"/>
          </a:xfrm>
          <a:prstGeom prst="rect">
            <a:avLst/>
          </a:prstGeom>
          <a:noFill/>
        </p:spPr>
        <p:txBody>
          <a:bodyPr wrap="none" rtlCol="0">
            <a:spAutoFit/>
          </a:bodyPr>
          <a:lstStyle/>
          <a:p>
            <a:r>
              <a:rPr lang="sv-SE" dirty="0"/>
              <a:t>Color </a:t>
            </a:r>
            <a:r>
              <a:rPr lang="sv-SE" dirty="0" err="1"/>
              <a:t>Contrast</a:t>
            </a:r>
            <a:r>
              <a:rPr lang="sv-SE" dirty="0"/>
              <a:t> </a:t>
            </a:r>
            <a:r>
              <a:rPr lang="sv-SE" dirty="0" err="1"/>
              <a:t>Analyzer</a:t>
            </a:r>
            <a:endParaRPr lang="sv-SE" dirty="0"/>
          </a:p>
        </p:txBody>
      </p:sp>
      <p:pic>
        <p:nvPicPr>
          <p:cNvPr id="5" name="Bildobjekt 4" descr="Kontrastverktyg. ">
            <a:extLst>
              <a:ext uri="{FF2B5EF4-FFF2-40B4-BE49-F238E27FC236}">
                <a16:creationId xmlns:a16="http://schemas.microsoft.com/office/drawing/2014/main" id="{FE6C0761-CE6F-0148-9E8F-3BA408E69C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05470" y="587021"/>
            <a:ext cx="4721799" cy="3781778"/>
          </a:xfrm>
          <a:prstGeom prst="rect">
            <a:avLst/>
          </a:prstGeom>
        </p:spPr>
      </p:pic>
    </p:spTree>
    <p:extLst>
      <p:ext uri="{BB962C8B-B14F-4D97-AF65-F5344CB8AC3E}">
        <p14:creationId xmlns:p14="http://schemas.microsoft.com/office/powerpoint/2010/main" val="22385707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tt diagram där förklaringen av de olika fälten är beroende av färg. ">
            <a:extLst>
              <a:ext uri="{FF2B5EF4-FFF2-40B4-BE49-F238E27FC236}">
                <a16:creationId xmlns:a16="http://schemas.microsoft.com/office/drawing/2014/main" id="{FBCC898C-BF12-FB49-AE3B-522967F400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1345376"/>
            <a:ext cx="4896544" cy="2452748"/>
          </a:xfrm>
          <a:prstGeom prst="rect">
            <a:avLst/>
          </a:prstGeom>
        </p:spPr>
      </p:pic>
    </p:spTree>
    <p:extLst>
      <p:ext uri="{BB962C8B-B14F-4D97-AF65-F5344CB8AC3E}">
        <p14:creationId xmlns:p14="http://schemas.microsoft.com/office/powerpoint/2010/main" val="23836126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Samma diagram fast omgjort till gråskala. Visar att det är svårt att förstå vad de olika kategorierna utgör om man tar bort färgen.">
            <a:extLst>
              <a:ext uri="{FF2B5EF4-FFF2-40B4-BE49-F238E27FC236}">
                <a16:creationId xmlns:a16="http://schemas.microsoft.com/office/drawing/2014/main" id="{FBCC898C-BF12-FB49-AE3B-522967F400A4}"/>
              </a:ext>
            </a:extLst>
          </p:cNvPr>
          <p:cNvPicPr>
            <a:picLocks noChangeAspect="1"/>
          </p:cNvPicPr>
          <p:nvPr/>
        </p:nvPicPr>
        <p:blipFill>
          <a:blip r:embed="rId3">
            <a:extLst>
              <a:ext uri="{BEBA8EAE-BF5A-486C-A8C5-ECC9F3942E4B}">
                <a14:imgProps xmlns:a14="http://schemas.microsoft.com/office/drawing/2010/main">
                  <a14:imgLayer>
                    <a14:imgEffect>
                      <a14:saturation sat="0"/>
                    </a14:imgEffect>
                  </a14:imgLayer>
                </a14:imgProps>
              </a:ext>
              <a:ext uri="{28A0092B-C50C-407E-A947-70E740481C1C}">
                <a14:useLocalDpi xmlns:a14="http://schemas.microsoft.com/office/drawing/2010/main" val="0"/>
              </a:ext>
            </a:extLst>
          </a:blip>
          <a:stretch>
            <a:fillRect/>
          </a:stretch>
        </p:blipFill>
        <p:spPr>
          <a:xfrm>
            <a:off x="2123728" y="1131590"/>
            <a:ext cx="4896544" cy="2452748"/>
          </a:xfrm>
          <a:prstGeom prst="rect">
            <a:avLst/>
          </a:prstGeom>
        </p:spPr>
      </p:pic>
    </p:spTree>
    <p:extLst>
      <p:ext uri="{BB962C8B-B14F-4D97-AF65-F5344CB8AC3E}">
        <p14:creationId xmlns:p14="http://schemas.microsoft.com/office/powerpoint/2010/main" val="3402851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Diagram där förklaringen finns i direkt anslutninng till informationen">
            <a:extLst>
              <a:ext uri="{FF2B5EF4-FFF2-40B4-BE49-F238E27FC236}">
                <a16:creationId xmlns:a16="http://schemas.microsoft.com/office/drawing/2014/main" id="{595976E1-03F7-4043-B8BA-E6B7155FD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1219831"/>
            <a:ext cx="6012159" cy="2703838"/>
          </a:xfrm>
          <a:prstGeom prst="rect">
            <a:avLst/>
          </a:prstGeom>
        </p:spPr>
      </p:pic>
    </p:spTree>
    <p:extLst>
      <p:ext uri="{BB962C8B-B14F-4D97-AF65-F5344CB8AC3E}">
        <p14:creationId xmlns:p14="http://schemas.microsoft.com/office/powerpoint/2010/main" val="20988492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Dator och punktskriftsdisplay.">
            <a:extLst>
              <a:ext uri="{FF2B5EF4-FFF2-40B4-BE49-F238E27FC236}">
                <a16:creationId xmlns:a16="http://schemas.microsoft.com/office/drawing/2014/main" id="{A99E0F7E-358C-E842-8D4F-941DB8E7015F}"/>
              </a:ext>
            </a:extLst>
          </p:cNvPr>
          <p:cNvPicPr>
            <a:picLocks noChangeAspect="1"/>
          </p:cNvPicPr>
          <p:nvPr/>
        </p:nvPicPr>
        <p:blipFill rotWithShape="1">
          <a:blip r:embed="rId3">
            <a:extLst>
              <a:ext uri="{28A0092B-C50C-407E-A947-70E740481C1C}">
                <a14:useLocalDpi xmlns:a14="http://schemas.microsoft.com/office/drawing/2010/main" val="0"/>
              </a:ext>
            </a:extLst>
          </a:blip>
          <a:srcRect r="10072"/>
          <a:stretch/>
        </p:blipFill>
        <p:spPr>
          <a:xfrm>
            <a:off x="0" y="1020595"/>
            <a:ext cx="6990088" cy="3886499"/>
          </a:xfrm>
          <a:prstGeom prst="rect">
            <a:avLst/>
          </a:prstGeom>
        </p:spPr>
      </p:pic>
      <p:sp>
        <p:nvSpPr>
          <p:cNvPr id="2" name="Rubrik 1">
            <a:extLst>
              <a:ext uri="{FF2B5EF4-FFF2-40B4-BE49-F238E27FC236}">
                <a16:creationId xmlns:a16="http://schemas.microsoft.com/office/drawing/2014/main" id="{9D0F039B-48A0-4B48-923D-F03CFAFC1592}"/>
              </a:ext>
            </a:extLst>
          </p:cNvPr>
          <p:cNvSpPr>
            <a:spLocks noGrp="1"/>
          </p:cNvSpPr>
          <p:nvPr>
            <p:ph type="title"/>
          </p:nvPr>
        </p:nvSpPr>
        <p:spPr>
          <a:xfrm>
            <a:off x="0" y="444303"/>
            <a:ext cx="6990088" cy="576293"/>
          </a:xfrm>
        </p:spPr>
        <p:txBody>
          <a:bodyPr/>
          <a:lstStyle/>
          <a:p>
            <a:r>
              <a:rPr lang="en" sz="2800" dirty="0" err="1"/>
              <a:t>Skärmläsare</a:t>
            </a:r>
            <a:r>
              <a:rPr lang="en" sz="2800" dirty="0"/>
              <a:t> </a:t>
            </a:r>
            <a:r>
              <a:rPr lang="en" sz="2800" dirty="0" err="1"/>
              <a:t>och</a:t>
            </a:r>
            <a:r>
              <a:rPr lang="en" sz="2800" dirty="0"/>
              <a:t> </a:t>
            </a:r>
            <a:r>
              <a:rPr lang="en" sz="2800" dirty="0" err="1"/>
              <a:t>punktskriftsdisplay</a:t>
            </a:r>
            <a:endParaRPr lang="en" sz="2800" dirty="0"/>
          </a:p>
        </p:txBody>
      </p:sp>
      <p:grpSp>
        <p:nvGrpSpPr>
          <p:cNvPr id="5" name="Grupp 4">
            <a:extLst>
              <a:ext uri="{FF2B5EF4-FFF2-40B4-BE49-F238E27FC236}">
                <a16:creationId xmlns:a16="http://schemas.microsoft.com/office/drawing/2014/main" id="{847CAD9E-8F94-DD4B-AD9A-7090F15F2062}"/>
              </a:ext>
            </a:extLst>
          </p:cNvPr>
          <p:cNvGrpSpPr/>
          <p:nvPr/>
        </p:nvGrpSpPr>
        <p:grpSpPr>
          <a:xfrm>
            <a:off x="7339384" y="120988"/>
            <a:ext cx="1503693" cy="1491517"/>
            <a:chOff x="7328095" y="233876"/>
            <a:chExt cx="1503693" cy="1491517"/>
          </a:xfrm>
        </p:grpSpPr>
        <p:pic>
          <p:nvPicPr>
            <p:cNvPr id="6" name="Bildobjekt 5" descr="En bild som visar text, pennteckning&#10;&#10;Beskrivning genererad med hög exakthet">
              <a:extLst>
                <a:ext uri="{FF2B5EF4-FFF2-40B4-BE49-F238E27FC236}">
                  <a16:creationId xmlns:a16="http://schemas.microsoft.com/office/drawing/2014/main" id="{FA8455BD-BA58-394D-9C69-704CC465A7B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7" name="Grupp 6">
              <a:extLst>
                <a:ext uri="{FF2B5EF4-FFF2-40B4-BE49-F238E27FC236}">
                  <a16:creationId xmlns:a16="http://schemas.microsoft.com/office/drawing/2014/main" id="{D47B717D-57DD-CA49-84F7-316C02D07855}"/>
                </a:ext>
              </a:extLst>
            </p:cNvPr>
            <p:cNvGrpSpPr/>
            <p:nvPr/>
          </p:nvGrpSpPr>
          <p:grpSpPr>
            <a:xfrm>
              <a:off x="7328095" y="258798"/>
              <a:ext cx="1503693" cy="1466595"/>
              <a:chOff x="7328094" y="2155182"/>
              <a:chExt cx="1503693" cy="1466595"/>
            </a:xfrm>
          </p:grpSpPr>
          <p:sp>
            <p:nvSpPr>
              <p:cNvPr id="8" name="Rubrik 1">
                <a:extLst>
                  <a:ext uri="{FF2B5EF4-FFF2-40B4-BE49-F238E27FC236}">
                    <a16:creationId xmlns:a16="http://schemas.microsoft.com/office/drawing/2014/main" id="{C150637E-AAB4-F742-ABFC-689B57C53FFB}"/>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Bodil</a:t>
                </a:r>
              </a:p>
            </p:txBody>
          </p:sp>
          <p:sp>
            <p:nvSpPr>
              <p:cNvPr id="9" name="Ellips 8">
                <a:extLst>
                  <a:ext uri="{FF2B5EF4-FFF2-40B4-BE49-F238E27FC236}">
                    <a16:creationId xmlns:a16="http://schemas.microsoft.com/office/drawing/2014/main" id="{F406EE52-7637-6A4C-B493-C4E137AF9A5D}"/>
                  </a:ext>
                </a:extLst>
              </p:cNvPr>
              <p:cNvSpPr/>
              <p:nvPr/>
            </p:nvSpPr>
            <p:spPr>
              <a:xfrm>
                <a:off x="7333976" y="2155182"/>
                <a:ext cx="1497811" cy="1466595"/>
              </a:xfrm>
              <a:prstGeom prst="ellipse">
                <a:avLst/>
              </a:prstGeom>
              <a:noFill/>
              <a:ln w="127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35336984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7C17930-9946-2144-8F9F-010D50C6C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1147" y="1237111"/>
            <a:ext cx="5520137" cy="2669277"/>
          </a:xfrm>
          <a:prstGeom prst="rect">
            <a:avLst/>
          </a:prstGeom>
          <a:ln>
            <a:solidFill>
              <a:schemeClr val="bg1">
                <a:lumMod val="65000"/>
              </a:schemeClr>
            </a:solidFill>
          </a:ln>
        </p:spPr>
      </p:pic>
      <p:grpSp>
        <p:nvGrpSpPr>
          <p:cNvPr id="4" name="Grupp 3">
            <a:extLst>
              <a:ext uri="{FF2B5EF4-FFF2-40B4-BE49-F238E27FC236}">
                <a16:creationId xmlns:a16="http://schemas.microsoft.com/office/drawing/2014/main" id="{F678C6ED-A5C0-8346-8968-C87CF09C1A87}"/>
              </a:ext>
            </a:extLst>
          </p:cNvPr>
          <p:cNvGrpSpPr/>
          <p:nvPr/>
        </p:nvGrpSpPr>
        <p:grpSpPr>
          <a:xfrm>
            <a:off x="7328095" y="233876"/>
            <a:ext cx="1503693" cy="1491517"/>
            <a:chOff x="7328095" y="233876"/>
            <a:chExt cx="1503693" cy="1491517"/>
          </a:xfrm>
        </p:grpSpPr>
        <p:pic>
          <p:nvPicPr>
            <p:cNvPr id="5" name="Bildobjekt 4" descr="En bild som visar text, pennteckning&#10;&#10;Beskrivning genererad med hög exakthet">
              <a:extLst>
                <a:ext uri="{FF2B5EF4-FFF2-40B4-BE49-F238E27FC236}">
                  <a16:creationId xmlns:a16="http://schemas.microsoft.com/office/drawing/2014/main" id="{4C9462C4-AC13-654E-A802-BE281DAE027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6" name="Grupp 5">
              <a:extLst>
                <a:ext uri="{FF2B5EF4-FFF2-40B4-BE49-F238E27FC236}">
                  <a16:creationId xmlns:a16="http://schemas.microsoft.com/office/drawing/2014/main" id="{84ED37DA-D244-854F-B239-B64D5D2A3DA7}"/>
                </a:ext>
              </a:extLst>
            </p:cNvPr>
            <p:cNvGrpSpPr/>
            <p:nvPr/>
          </p:nvGrpSpPr>
          <p:grpSpPr>
            <a:xfrm>
              <a:off x="7328095" y="258798"/>
              <a:ext cx="1503693" cy="1466595"/>
              <a:chOff x="7328094" y="2155182"/>
              <a:chExt cx="1503693" cy="1466595"/>
            </a:xfrm>
          </p:grpSpPr>
          <p:sp>
            <p:nvSpPr>
              <p:cNvPr id="7" name="Rubrik 1">
                <a:extLst>
                  <a:ext uri="{FF2B5EF4-FFF2-40B4-BE49-F238E27FC236}">
                    <a16:creationId xmlns:a16="http://schemas.microsoft.com/office/drawing/2014/main" id="{D87111AE-ACE1-7349-9F47-0A91076AA473}"/>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Bodil</a:t>
                </a:r>
              </a:p>
            </p:txBody>
          </p:sp>
          <p:sp>
            <p:nvSpPr>
              <p:cNvPr id="8" name="Ellips 7">
                <a:extLst>
                  <a:ext uri="{FF2B5EF4-FFF2-40B4-BE49-F238E27FC236}">
                    <a16:creationId xmlns:a16="http://schemas.microsoft.com/office/drawing/2014/main" id="{D469753D-B2A1-DC48-8B13-A32706960CF4}"/>
                  </a:ext>
                </a:extLst>
              </p:cNvPr>
              <p:cNvSpPr/>
              <p:nvPr/>
            </p:nvSpPr>
            <p:spPr>
              <a:xfrm>
                <a:off x="7333976" y="2155182"/>
                <a:ext cx="1497811" cy="1466595"/>
              </a:xfrm>
              <a:prstGeom prst="ellipse">
                <a:avLst/>
              </a:prstGeom>
              <a:noFill/>
              <a:ln w="127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26579299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FB6FB23-D3B5-3D41-8249-5B6313B84CF0}"/>
              </a:ext>
            </a:extLst>
          </p:cNvPr>
          <p:cNvSpPr/>
          <p:nvPr/>
        </p:nvSpPr>
        <p:spPr>
          <a:xfrm>
            <a:off x="714695" y="1725393"/>
            <a:ext cx="6192688" cy="1938992"/>
          </a:xfrm>
          <a:prstGeom prst="rect">
            <a:avLst/>
          </a:prstGeom>
        </p:spPr>
        <p:txBody>
          <a:bodyPr wrap="square">
            <a:spAutoFit/>
          </a:bodyPr>
          <a:lstStyle/>
          <a:p>
            <a:pPr marL="342900" indent="-342900">
              <a:buFont typeface="Arial" panose="020B0604020202020204" pitchFamily="34" charset="0"/>
              <a:buChar char="•"/>
            </a:pPr>
            <a:r>
              <a:rPr lang="sv-SE" sz="2000" b="1" dirty="0"/>
              <a:t>Alt</a:t>
            </a:r>
            <a:r>
              <a:rPr lang="sv-SE" sz="2000" dirty="0"/>
              <a:t>-attributet betyder helt enkelt en alternativ </a:t>
            </a:r>
            <a:r>
              <a:rPr lang="sv-SE" sz="2000" b="1" dirty="0"/>
              <a:t>text </a:t>
            </a:r>
            <a:r>
              <a:rPr lang="sv-SE" sz="2000" dirty="0"/>
              <a:t>till bilden. Det är extra viktigt för de med nedsatt syn och de som använder skärmläsare då den alternativa texten ger dem en förståelse av vad bilden föreställer även om de inte kan se den. </a:t>
            </a:r>
            <a:r>
              <a:rPr lang="en" dirty="0"/>
              <a:t>  </a:t>
            </a:r>
            <a:endParaRPr lang="sv-SE" dirty="0"/>
          </a:p>
        </p:txBody>
      </p:sp>
      <p:grpSp>
        <p:nvGrpSpPr>
          <p:cNvPr id="4" name="Grupp 3">
            <a:extLst>
              <a:ext uri="{FF2B5EF4-FFF2-40B4-BE49-F238E27FC236}">
                <a16:creationId xmlns:a16="http://schemas.microsoft.com/office/drawing/2014/main" id="{992CCA97-2B8E-6E47-B67F-392A8D745648}"/>
              </a:ext>
            </a:extLst>
          </p:cNvPr>
          <p:cNvGrpSpPr/>
          <p:nvPr/>
        </p:nvGrpSpPr>
        <p:grpSpPr>
          <a:xfrm>
            <a:off x="7328095" y="233876"/>
            <a:ext cx="1503693" cy="1491517"/>
            <a:chOff x="7328095" y="233876"/>
            <a:chExt cx="1503693" cy="1491517"/>
          </a:xfrm>
        </p:grpSpPr>
        <p:pic>
          <p:nvPicPr>
            <p:cNvPr id="5" name="Bildobjekt 4" descr="En bild som visar text, pennteckning&#10;&#10;Beskrivning genererad med hög exakthet">
              <a:extLst>
                <a:ext uri="{FF2B5EF4-FFF2-40B4-BE49-F238E27FC236}">
                  <a16:creationId xmlns:a16="http://schemas.microsoft.com/office/drawing/2014/main" id="{3CF19754-1D8C-5248-910D-F03E67360AC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27892" y="233876"/>
              <a:ext cx="1198014" cy="1163466"/>
            </a:xfrm>
            <a:prstGeom prst="rect">
              <a:avLst/>
            </a:prstGeom>
          </p:spPr>
        </p:pic>
        <p:grpSp>
          <p:nvGrpSpPr>
            <p:cNvPr id="6" name="Grupp 5">
              <a:extLst>
                <a:ext uri="{FF2B5EF4-FFF2-40B4-BE49-F238E27FC236}">
                  <a16:creationId xmlns:a16="http://schemas.microsoft.com/office/drawing/2014/main" id="{34A29FB4-68DD-BB4C-A150-770675A30BFF}"/>
                </a:ext>
              </a:extLst>
            </p:cNvPr>
            <p:cNvGrpSpPr/>
            <p:nvPr/>
          </p:nvGrpSpPr>
          <p:grpSpPr>
            <a:xfrm>
              <a:off x="7328095" y="258798"/>
              <a:ext cx="1503693" cy="1466595"/>
              <a:chOff x="7328094" y="2155182"/>
              <a:chExt cx="1503693" cy="1466595"/>
            </a:xfrm>
          </p:grpSpPr>
          <p:sp>
            <p:nvSpPr>
              <p:cNvPr id="7" name="Rubrik 1">
                <a:extLst>
                  <a:ext uri="{FF2B5EF4-FFF2-40B4-BE49-F238E27FC236}">
                    <a16:creationId xmlns:a16="http://schemas.microsoft.com/office/drawing/2014/main" id="{8B667DFF-B7EE-D14C-B1CF-791AD1613621}"/>
                  </a:ext>
                </a:extLst>
              </p:cNvPr>
              <p:cNvSpPr txBox="1">
                <a:spLocks/>
              </p:cNvSpPr>
              <p:nvPr/>
            </p:nvSpPr>
            <p:spPr>
              <a:xfrm>
                <a:off x="7328094" y="3214703"/>
                <a:ext cx="1497811" cy="330072"/>
              </a:xfrm>
              <a:prstGeom prst="rect">
                <a:avLst/>
              </a:prstGeom>
              <a:noFill/>
            </p:spPr>
            <p:txBody>
              <a:bodyPr vert="horz" wrap="squar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Bodil</a:t>
                </a:r>
              </a:p>
            </p:txBody>
          </p:sp>
          <p:sp>
            <p:nvSpPr>
              <p:cNvPr id="9" name="Ellips 8">
                <a:extLst>
                  <a:ext uri="{FF2B5EF4-FFF2-40B4-BE49-F238E27FC236}">
                    <a16:creationId xmlns:a16="http://schemas.microsoft.com/office/drawing/2014/main" id="{15650721-638A-3640-B157-2A8A8A917C7B}"/>
                  </a:ext>
                </a:extLst>
              </p:cNvPr>
              <p:cNvSpPr/>
              <p:nvPr/>
            </p:nvSpPr>
            <p:spPr>
              <a:xfrm>
                <a:off x="7333976" y="2155182"/>
                <a:ext cx="1497811" cy="1466595"/>
              </a:xfrm>
              <a:prstGeom prst="ellipse">
                <a:avLst/>
              </a:prstGeom>
              <a:noFill/>
              <a:ln w="127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Tree>
    <p:extLst>
      <p:ext uri="{BB962C8B-B14F-4D97-AF65-F5344CB8AC3E}">
        <p14:creationId xmlns:p14="http://schemas.microsoft.com/office/powerpoint/2010/main" val="2008793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p:cNvSpPr txBox="1"/>
          <p:nvPr/>
        </p:nvSpPr>
        <p:spPr>
          <a:xfrm>
            <a:off x="-1" y="771550"/>
            <a:ext cx="9144001" cy="646331"/>
          </a:xfrm>
          <a:prstGeom prst="rect">
            <a:avLst/>
          </a:prstGeom>
          <a:noFill/>
        </p:spPr>
        <p:txBody>
          <a:bodyPr wrap="square" rIns="0" rtlCol="0">
            <a:spAutoFit/>
          </a:bodyPr>
          <a:lstStyle/>
          <a:p>
            <a:pPr algn="ctr"/>
            <a:r>
              <a:rPr lang="sv-SE" sz="3600" dirty="0"/>
              <a:t>Vad betyder Universell Utformning?</a:t>
            </a:r>
          </a:p>
        </p:txBody>
      </p:sp>
      <p:sp>
        <p:nvSpPr>
          <p:cNvPr id="7" name="Platshållare för text 1">
            <a:extLst>
              <a:ext uri="{FF2B5EF4-FFF2-40B4-BE49-F238E27FC236}">
                <a16:creationId xmlns:a16="http://schemas.microsoft.com/office/drawing/2014/main" id="{4E5CE819-8581-9146-AAAF-916A68BD522A}"/>
              </a:ext>
            </a:extLst>
          </p:cNvPr>
          <p:cNvSpPr txBox="1">
            <a:spLocks/>
          </p:cNvSpPr>
          <p:nvPr/>
        </p:nvSpPr>
        <p:spPr>
          <a:xfrm>
            <a:off x="1475656" y="1875871"/>
            <a:ext cx="6672329" cy="2448272"/>
          </a:xfrm>
          <a:prstGeom prst="rect">
            <a:avLst/>
          </a:prstGeom>
        </p:spPr>
        <p:txBody>
          <a:bodyPr/>
          <a:lstStyle>
            <a:lvl1pPr marL="342900" indent="-342900" algn="l" defTabSz="914400" rtl="0" eaLnBrk="1" latinLnBrk="0" hangingPunct="1">
              <a:spcBef>
                <a:spcPts val="576"/>
              </a:spcBef>
              <a:spcAft>
                <a:spcPts val="0"/>
              </a:spcAft>
              <a:buFont typeface="Arial" panose="020B0604020202020204" pitchFamily="34" charset="0"/>
              <a:buChar char="•"/>
              <a:defRPr sz="2400" kern="1200">
                <a:solidFill>
                  <a:schemeClr val="tx1"/>
                </a:solidFill>
                <a:latin typeface="Century Gothic" panose="020B0502020202020204" pitchFamily="34" charset="0"/>
                <a:ea typeface="+mn-ea"/>
                <a:cs typeface="+mn-cs"/>
              </a:defRPr>
            </a:lvl1pPr>
            <a:lvl2pPr marL="914400" indent="-457200" algn="l" defTabSz="914400" rtl="0" eaLnBrk="1" latinLnBrk="0" hangingPunct="1">
              <a:spcBef>
                <a:spcPct val="20000"/>
              </a:spcBef>
              <a:buFont typeface="Arial" charset="0"/>
              <a:buChar char="•"/>
              <a:defRPr sz="2000" kern="1200">
                <a:solidFill>
                  <a:schemeClr val="tx1"/>
                </a:solidFill>
                <a:latin typeface="Century Gothic" panose="020B050202020202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v-SE" dirty="0"/>
              <a:t>”Inom funktionshinderområdet betyder det att skapa möjligheter för alla, oavsett funktionsförmåga, att kunna delta i samhället på jämlika villkor.”</a:t>
            </a:r>
          </a:p>
          <a:p>
            <a:pPr marL="0" indent="0">
              <a:buNone/>
            </a:pPr>
            <a:r>
              <a:rPr lang="sv-SE" sz="1600" dirty="0"/>
              <a:t>Myndigheten för delaktighet (Sverige)</a:t>
            </a:r>
          </a:p>
          <a:p>
            <a:pPr marL="0" indent="0">
              <a:buNone/>
            </a:pPr>
            <a:endParaRPr lang="sv-SE" dirty="0"/>
          </a:p>
        </p:txBody>
      </p:sp>
    </p:spTree>
    <p:extLst>
      <p:ext uri="{BB962C8B-B14F-4D97-AF65-F5344CB8AC3E}">
        <p14:creationId xmlns:p14="http://schemas.microsoft.com/office/powerpoint/2010/main" val="25672986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167FFA71-1215-4227-81ED-CCAF3B4368BB}"/>
              </a:ext>
            </a:extLst>
          </p:cNvPr>
          <p:cNvSpPr txBox="1"/>
          <p:nvPr/>
        </p:nvSpPr>
        <p:spPr>
          <a:xfrm>
            <a:off x="4803798" y="586591"/>
            <a:ext cx="3826253" cy="39703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sv-SE" sz="1400" dirty="0"/>
            </a:br>
            <a:r>
              <a:rPr lang="sv-SE" sz="1400" b="1" dirty="0"/>
              <a:t>Behov:</a:t>
            </a:r>
          </a:p>
          <a:p>
            <a:pPr marL="285750" indent="-285750">
              <a:buFont typeface="Arial" panose="020B0604020202020204" pitchFamily="34" charset="0"/>
              <a:buChar char="•"/>
            </a:pPr>
            <a:r>
              <a:rPr lang="sv-SE" sz="1400" dirty="0"/>
              <a:t>Stort behov av </a:t>
            </a:r>
            <a:r>
              <a:rPr lang="sv-SE" sz="1400" dirty="0" err="1"/>
              <a:t>digtala</a:t>
            </a:r>
            <a:r>
              <a:rPr lang="sv-SE" sz="1400" dirty="0"/>
              <a:t> tjänster för att hantera arbetsliv, sin vardag, ha kontakt med vänner, sköta ärenden med mera.</a:t>
            </a:r>
          </a:p>
          <a:p>
            <a:pPr marL="285750" indent="-285750">
              <a:buFont typeface="Arial" panose="020B0604020202020204" pitchFamily="34" charset="0"/>
              <a:buChar char="•"/>
            </a:pPr>
            <a:r>
              <a:rPr lang="sv-SE" sz="1400" dirty="0"/>
              <a:t>Webbplatser som kan förstoras</a:t>
            </a:r>
          </a:p>
          <a:p>
            <a:pPr marL="285750" indent="-285750">
              <a:buFont typeface="Arial" panose="020B0604020202020204" pitchFamily="34" charset="0"/>
              <a:buChar char="•"/>
            </a:pPr>
            <a:r>
              <a:rPr lang="sv-SE" sz="1400" dirty="0"/>
              <a:t>Goda kontraster, stora typsnitt och tydlig struktur på webbplatsen.</a:t>
            </a:r>
          </a:p>
          <a:p>
            <a:pPr marL="285750" indent="-285750">
              <a:buFont typeface="Arial" panose="020B0604020202020204" pitchFamily="34" charset="0"/>
              <a:buChar char="•"/>
            </a:pPr>
            <a:r>
              <a:rPr lang="sv-SE" sz="1400" dirty="0"/>
              <a:t>Bra sökfunktion för att snabbt kunna hitta information.</a:t>
            </a:r>
          </a:p>
          <a:p>
            <a:pPr marL="285750" indent="-285750">
              <a:buFont typeface="Arial" panose="020B0604020202020204" pitchFamily="34" charset="0"/>
              <a:buChar char="•"/>
            </a:pPr>
            <a:r>
              <a:rPr lang="sv-SE" sz="1400" dirty="0"/>
              <a:t>Vill lätt kunna hitta telefonnummer ringa och prata om det blir för svårt att hitta information.</a:t>
            </a:r>
          </a:p>
          <a:p>
            <a:endParaRPr lang="sv-SE" sz="1400" b="1" dirty="0"/>
          </a:p>
          <a:p>
            <a:r>
              <a:rPr lang="sv-SE" sz="1400" b="1" dirty="0"/>
              <a:t>Hjälpmedel:</a:t>
            </a:r>
            <a:r>
              <a:rPr lang="sv-SE" sz="1400" dirty="0"/>
              <a:t> Ibland skärmläsare men oftast räcker det med förstoring.</a:t>
            </a:r>
          </a:p>
          <a:p>
            <a:endParaRPr lang="en-US" sz="1400" dirty="0">
              <a:solidFill>
                <a:srgbClr val="333333"/>
              </a:solidFill>
            </a:endParaRPr>
          </a:p>
        </p:txBody>
      </p:sp>
      <p:pic>
        <p:nvPicPr>
          <p:cNvPr id="8" name="Bildobjekt 4" descr="En bild som visar text, pennteckning&#10;&#10;Beskrivning genererad med hög exakthet">
            <a:extLst>
              <a:ext uri="{FF2B5EF4-FFF2-40B4-BE49-F238E27FC236}">
                <a16:creationId xmlns:a16="http://schemas.microsoft.com/office/drawing/2014/main" id="{CD5DC1C9-F407-434B-9EEA-6F04C3C69D1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58052" y="405603"/>
            <a:ext cx="3091154" cy="3002014"/>
          </a:xfrm>
          <a:prstGeom prst="rect">
            <a:avLst/>
          </a:prstGeom>
        </p:spPr>
      </p:pic>
      <p:sp>
        <p:nvSpPr>
          <p:cNvPr id="9" name="Rubrik 1">
            <a:extLst>
              <a:ext uri="{FF2B5EF4-FFF2-40B4-BE49-F238E27FC236}">
                <a16:creationId xmlns:a16="http://schemas.microsoft.com/office/drawing/2014/main" id="{2523354D-0626-E549-B112-07EFF6400495}"/>
              </a:ext>
            </a:extLst>
          </p:cNvPr>
          <p:cNvSpPr txBox="1">
            <a:spLocks/>
          </p:cNvSpPr>
          <p:nvPr/>
        </p:nvSpPr>
        <p:spPr>
          <a:xfrm>
            <a:off x="1699665" y="3330800"/>
            <a:ext cx="1233846" cy="699404"/>
          </a:xfrm>
          <a:prstGeom prst="rect">
            <a:avLst/>
          </a:prstGeom>
          <a:noFill/>
        </p:spPr>
        <p:txBody>
          <a:bodyPr vert="horz" wrap="non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a:solidFill>
                  <a:schemeClr val="tx1"/>
                </a:solidFill>
              </a:rPr>
              <a:t>Bodil</a:t>
            </a:r>
            <a:endParaRPr lang="sv-SE" dirty="0">
              <a:solidFill>
                <a:schemeClr val="tx1"/>
              </a:solidFill>
            </a:endParaRPr>
          </a:p>
        </p:txBody>
      </p:sp>
      <p:sp>
        <p:nvSpPr>
          <p:cNvPr id="10" name="Ellips 9">
            <a:extLst>
              <a:ext uri="{FF2B5EF4-FFF2-40B4-BE49-F238E27FC236}">
                <a16:creationId xmlns:a16="http://schemas.microsoft.com/office/drawing/2014/main" id="{EFE8ED31-F4EE-B94E-BEB3-B3EE9DE46B73}"/>
              </a:ext>
            </a:extLst>
          </p:cNvPr>
          <p:cNvSpPr/>
          <p:nvPr/>
        </p:nvSpPr>
        <p:spPr>
          <a:xfrm>
            <a:off x="403460" y="482420"/>
            <a:ext cx="3826253" cy="3746510"/>
          </a:xfrm>
          <a:prstGeom prst="ellipse">
            <a:avLst/>
          </a:prstGeom>
          <a:noFill/>
          <a:ln w="38100">
            <a:solidFill>
              <a:srgbClr val="E75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094358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3A8146D-1B75-8F40-B9CE-D29571173ACC}"/>
              </a:ext>
            </a:extLst>
          </p:cNvPr>
          <p:cNvPicPr>
            <a:picLocks noChangeAspect="1"/>
          </p:cNvPicPr>
          <p:nvPr/>
        </p:nvPicPr>
        <p:blipFill>
          <a:blip r:embed="rId3"/>
          <a:stretch>
            <a:fillRect/>
          </a:stretch>
        </p:blipFill>
        <p:spPr>
          <a:xfrm>
            <a:off x="912305" y="482420"/>
            <a:ext cx="3022842" cy="3155950"/>
          </a:xfrm>
          <a:prstGeom prst="rect">
            <a:avLst/>
          </a:prstGeom>
        </p:spPr>
      </p:pic>
      <p:sp>
        <p:nvSpPr>
          <p:cNvPr id="9" name="Rubrik 1">
            <a:extLst>
              <a:ext uri="{FF2B5EF4-FFF2-40B4-BE49-F238E27FC236}">
                <a16:creationId xmlns:a16="http://schemas.microsoft.com/office/drawing/2014/main" id="{200B426F-2753-4247-958C-476376DB8725}"/>
              </a:ext>
            </a:extLst>
          </p:cNvPr>
          <p:cNvSpPr>
            <a:spLocks noGrp="1"/>
          </p:cNvSpPr>
          <p:nvPr>
            <p:ph type="title"/>
          </p:nvPr>
        </p:nvSpPr>
        <p:spPr>
          <a:xfrm>
            <a:off x="1823896" y="3330800"/>
            <a:ext cx="985381" cy="699404"/>
          </a:xfrm>
          <a:noFill/>
        </p:spPr>
        <p:txBody>
          <a:bodyPr lIns="72000" rIns="72000"/>
          <a:lstStyle/>
          <a:p>
            <a:pPr algn="ctr"/>
            <a:r>
              <a:rPr lang="sv-SE" dirty="0">
                <a:solidFill>
                  <a:schemeClr val="tx1"/>
                </a:solidFill>
              </a:rPr>
              <a:t>Ivar</a:t>
            </a:r>
          </a:p>
        </p:txBody>
      </p:sp>
      <p:sp>
        <p:nvSpPr>
          <p:cNvPr id="10" name="Ellips 9">
            <a:extLst>
              <a:ext uri="{FF2B5EF4-FFF2-40B4-BE49-F238E27FC236}">
                <a16:creationId xmlns:a16="http://schemas.microsoft.com/office/drawing/2014/main" id="{DB583B73-5A85-154A-8932-E2DEE24F87B7}"/>
              </a:ext>
            </a:extLst>
          </p:cNvPr>
          <p:cNvSpPr/>
          <p:nvPr/>
        </p:nvSpPr>
        <p:spPr>
          <a:xfrm>
            <a:off x="410660" y="482420"/>
            <a:ext cx="3826253" cy="3746510"/>
          </a:xfrm>
          <a:prstGeom prst="ellipse">
            <a:avLst/>
          </a:prstGeom>
          <a:noFill/>
          <a:ln w="38100">
            <a:solidFill>
              <a:srgbClr val="0C9E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5E712B94-B64E-844A-B889-6B4A99727903}"/>
              </a:ext>
            </a:extLst>
          </p:cNvPr>
          <p:cNvSpPr txBox="1">
            <a:spLocks/>
          </p:cNvSpPr>
          <p:nvPr/>
        </p:nvSpPr>
        <p:spPr>
          <a:xfrm>
            <a:off x="5403437" y="2222048"/>
            <a:ext cx="2505789" cy="699404"/>
          </a:xfrm>
          <a:prstGeom prst="rect">
            <a:avLst/>
          </a:prstGeom>
          <a:solidFill>
            <a:schemeClr val="tx1"/>
          </a:solidFill>
        </p:spPr>
        <p:txBody>
          <a:bodyPr vert="horz" wrap="square" lIns="432000" tIns="72000" rIns="324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r>
              <a:rPr lang="sv-SE" dirty="0"/>
              <a:t>  Höra</a:t>
            </a:r>
          </a:p>
        </p:txBody>
      </p:sp>
    </p:spTree>
    <p:extLst>
      <p:ext uri="{BB962C8B-B14F-4D97-AF65-F5344CB8AC3E}">
        <p14:creationId xmlns:p14="http://schemas.microsoft.com/office/powerpoint/2010/main" val="35240062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167FFA71-1215-4227-81ED-CCAF3B4368BB}"/>
              </a:ext>
            </a:extLst>
          </p:cNvPr>
          <p:cNvSpPr txBox="1"/>
          <p:nvPr/>
        </p:nvSpPr>
        <p:spPr>
          <a:xfrm>
            <a:off x="4914287" y="1340012"/>
            <a:ext cx="3826253" cy="203132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err="1">
                <a:solidFill>
                  <a:srgbClr val="333333"/>
                </a:solidFill>
              </a:rPr>
              <a:t>Namn</a:t>
            </a:r>
            <a:r>
              <a:rPr lang="en-US" sz="1400" b="1" dirty="0">
                <a:solidFill>
                  <a:srgbClr val="333333"/>
                </a:solidFill>
              </a:rPr>
              <a:t>: </a:t>
            </a:r>
            <a:r>
              <a:rPr lang="en-US" sz="1400" dirty="0">
                <a:solidFill>
                  <a:srgbClr val="333333"/>
                </a:solidFill>
              </a:rPr>
              <a:t>Ivar</a:t>
            </a:r>
            <a:br>
              <a:rPr lang="en-US" sz="1400" dirty="0">
                <a:solidFill>
                  <a:srgbClr val="333333"/>
                </a:solidFill>
              </a:rPr>
            </a:br>
            <a:r>
              <a:rPr lang="en-US" sz="1400" b="1" dirty="0" err="1">
                <a:solidFill>
                  <a:srgbClr val="333333"/>
                </a:solidFill>
              </a:rPr>
              <a:t>Ålder</a:t>
            </a:r>
            <a:r>
              <a:rPr lang="en-US" sz="1400" b="1" dirty="0">
                <a:solidFill>
                  <a:srgbClr val="333333"/>
                </a:solidFill>
              </a:rPr>
              <a:t>: </a:t>
            </a:r>
            <a:r>
              <a:rPr lang="en-US" sz="1400" dirty="0">
                <a:solidFill>
                  <a:srgbClr val="333333"/>
                </a:solidFill>
              </a:rPr>
              <a:t> 65 </a:t>
            </a:r>
            <a:r>
              <a:rPr lang="en-US" sz="1400" dirty="0" err="1">
                <a:solidFill>
                  <a:srgbClr val="333333"/>
                </a:solidFill>
              </a:rPr>
              <a:t>år</a:t>
            </a:r>
            <a:br>
              <a:rPr lang="en-US" sz="1400" dirty="0">
                <a:solidFill>
                  <a:srgbClr val="333333"/>
                </a:solidFill>
              </a:rPr>
            </a:br>
            <a:r>
              <a:rPr lang="en-US" sz="1400" b="1" dirty="0" err="1">
                <a:solidFill>
                  <a:srgbClr val="333333"/>
                </a:solidFill>
              </a:rPr>
              <a:t>Yrke</a:t>
            </a:r>
            <a:r>
              <a:rPr lang="en-US" sz="1400" b="1" dirty="0">
                <a:solidFill>
                  <a:srgbClr val="333333"/>
                </a:solidFill>
              </a:rPr>
              <a:t>:</a:t>
            </a:r>
            <a:r>
              <a:rPr lang="en-US" sz="1400" dirty="0">
                <a:solidFill>
                  <a:srgbClr val="333333"/>
                </a:solidFill>
              </a:rPr>
              <a:t> </a:t>
            </a:r>
            <a:r>
              <a:rPr lang="en-US" sz="1400" dirty="0" err="1">
                <a:solidFill>
                  <a:srgbClr val="333333"/>
                </a:solidFill>
              </a:rPr>
              <a:t>Pensionerad</a:t>
            </a:r>
            <a:r>
              <a:rPr lang="en-US" sz="1400" dirty="0">
                <a:solidFill>
                  <a:srgbClr val="333333"/>
                </a:solidFill>
              </a:rPr>
              <a:t> </a:t>
            </a:r>
            <a:r>
              <a:rPr lang="en-US" sz="1400" dirty="0" err="1">
                <a:solidFill>
                  <a:srgbClr val="333333"/>
                </a:solidFill>
              </a:rPr>
              <a:t>lokförare</a:t>
            </a:r>
            <a:endParaRPr lang="en-US" sz="1400" dirty="0">
              <a:solidFill>
                <a:srgbClr val="333333"/>
              </a:solidFill>
            </a:endParaRPr>
          </a:p>
          <a:p>
            <a:endParaRPr lang="en-US" sz="1400" dirty="0">
              <a:solidFill>
                <a:srgbClr val="333333"/>
              </a:solidFill>
            </a:endParaRPr>
          </a:p>
          <a:p>
            <a:r>
              <a:rPr lang="sv-SE" sz="1400" dirty="0"/>
              <a:t>Ivar är försiktigt inställd till att använda internet. Han sköter sina bankärenden på nätet men har inte gett sig in i sociala medier. Har precis börjat höra dåligt.</a:t>
            </a:r>
          </a:p>
          <a:p>
            <a:endParaRPr lang="en-US" sz="1400" dirty="0">
              <a:solidFill>
                <a:srgbClr val="333333"/>
              </a:solidFill>
            </a:endParaRPr>
          </a:p>
        </p:txBody>
      </p:sp>
      <p:pic>
        <p:nvPicPr>
          <p:cNvPr id="11" name="Bildobjekt 10">
            <a:extLst>
              <a:ext uri="{FF2B5EF4-FFF2-40B4-BE49-F238E27FC236}">
                <a16:creationId xmlns:a16="http://schemas.microsoft.com/office/drawing/2014/main" id="{8EFFFE7A-90E2-EF46-936F-341EB4A92686}"/>
              </a:ext>
            </a:extLst>
          </p:cNvPr>
          <p:cNvPicPr>
            <a:picLocks noChangeAspect="1"/>
          </p:cNvPicPr>
          <p:nvPr/>
        </p:nvPicPr>
        <p:blipFill>
          <a:blip r:embed="rId3"/>
          <a:stretch>
            <a:fillRect/>
          </a:stretch>
        </p:blipFill>
        <p:spPr>
          <a:xfrm>
            <a:off x="912305" y="482420"/>
            <a:ext cx="3022842" cy="3155950"/>
          </a:xfrm>
          <a:prstGeom prst="rect">
            <a:avLst/>
          </a:prstGeom>
        </p:spPr>
      </p:pic>
      <p:sp>
        <p:nvSpPr>
          <p:cNvPr id="12" name="Rubrik 1">
            <a:extLst>
              <a:ext uri="{FF2B5EF4-FFF2-40B4-BE49-F238E27FC236}">
                <a16:creationId xmlns:a16="http://schemas.microsoft.com/office/drawing/2014/main" id="{540CFA45-6FEC-894A-A666-543403325E5D}"/>
              </a:ext>
            </a:extLst>
          </p:cNvPr>
          <p:cNvSpPr>
            <a:spLocks noGrp="1"/>
          </p:cNvSpPr>
          <p:nvPr>
            <p:ph type="title"/>
          </p:nvPr>
        </p:nvSpPr>
        <p:spPr>
          <a:xfrm>
            <a:off x="1823896" y="3330800"/>
            <a:ext cx="985381" cy="699404"/>
          </a:xfrm>
          <a:noFill/>
        </p:spPr>
        <p:txBody>
          <a:bodyPr lIns="72000" rIns="72000"/>
          <a:lstStyle/>
          <a:p>
            <a:pPr algn="ctr"/>
            <a:r>
              <a:rPr lang="sv-SE" dirty="0">
                <a:solidFill>
                  <a:schemeClr val="tx1"/>
                </a:solidFill>
              </a:rPr>
              <a:t>Ivar</a:t>
            </a:r>
          </a:p>
        </p:txBody>
      </p:sp>
      <p:sp>
        <p:nvSpPr>
          <p:cNvPr id="13" name="Ellips 12">
            <a:extLst>
              <a:ext uri="{FF2B5EF4-FFF2-40B4-BE49-F238E27FC236}">
                <a16:creationId xmlns:a16="http://schemas.microsoft.com/office/drawing/2014/main" id="{AECD4CD3-2CF4-4F45-8350-54C6166706E3}"/>
              </a:ext>
            </a:extLst>
          </p:cNvPr>
          <p:cNvSpPr/>
          <p:nvPr/>
        </p:nvSpPr>
        <p:spPr>
          <a:xfrm>
            <a:off x="410660" y="482420"/>
            <a:ext cx="3826253" cy="3746510"/>
          </a:xfrm>
          <a:prstGeom prst="ellipse">
            <a:avLst/>
          </a:prstGeom>
          <a:noFill/>
          <a:ln w="38100">
            <a:solidFill>
              <a:srgbClr val="0C9E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9401075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09A7B9CB-89D0-894D-95FA-2265CC1474C1}"/>
              </a:ext>
            </a:extLst>
          </p:cNvPr>
          <p:cNvSpPr>
            <a:spLocks noGrp="1"/>
          </p:cNvSpPr>
          <p:nvPr>
            <p:ph type="body" sz="quarter" idx="13"/>
          </p:nvPr>
        </p:nvSpPr>
        <p:spPr>
          <a:xfrm>
            <a:off x="827584" y="2067526"/>
            <a:ext cx="6840304" cy="3075974"/>
          </a:xfrm>
        </p:spPr>
        <p:txBody>
          <a:bodyPr>
            <a:normAutofit/>
          </a:bodyPr>
          <a:lstStyle/>
          <a:p>
            <a:r>
              <a:rPr lang="sv-SE" dirty="0"/>
              <a:t>Svårighet att uppfatta och urskilja ljud</a:t>
            </a:r>
          </a:p>
          <a:p>
            <a:r>
              <a:rPr lang="sv-SE" dirty="0"/>
              <a:t>Störs av bakgrunds- och omgivningsljud</a:t>
            </a:r>
          </a:p>
          <a:p>
            <a:r>
              <a:rPr lang="sv-SE" dirty="0"/>
              <a:t>Behöver få textade filmer</a:t>
            </a:r>
          </a:p>
          <a:p>
            <a:pPr marL="0" indent="0">
              <a:buNone/>
            </a:pPr>
            <a:endParaRPr lang="sv-SE" dirty="0"/>
          </a:p>
        </p:txBody>
      </p:sp>
      <p:grpSp>
        <p:nvGrpSpPr>
          <p:cNvPr id="11" name="Grupp 10">
            <a:extLst>
              <a:ext uri="{FF2B5EF4-FFF2-40B4-BE49-F238E27FC236}">
                <a16:creationId xmlns:a16="http://schemas.microsoft.com/office/drawing/2014/main" id="{3DBE9C77-A618-BC42-BCF5-5C2B5A20C923}"/>
              </a:ext>
            </a:extLst>
          </p:cNvPr>
          <p:cNvGrpSpPr/>
          <p:nvPr/>
        </p:nvGrpSpPr>
        <p:grpSpPr>
          <a:xfrm>
            <a:off x="7328094" y="246728"/>
            <a:ext cx="1497811" cy="1466595"/>
            <a:chOff x="7328094" y="241059"/>
            <a:chExt cx="1497811" cy="1466595"/>
          </a:xfrm>
        </p:grpSpPr>
        <p:pic>
          <p:nvPicPr>
            <p:cNvPr id="12" name="Bildobjekt 11">
              <a:extLst>
                <a:ext uri="{FF2B5EF4-FFF2-40B4-BE49-F238E27FC236}">
                  <a16:creationId xmlns:a16="http://schemas.microsoft.com/office/drawing/2014/main" id="{49485CF6-8AD2-AB4C-BEBF-1EF5F4C43151}"/>
                </a:ext>
              </a:extLst>
            </p:cNvPr>
            <p:cNvPicPr>
              <a:picLocks noChangeAspect="1"/>
            </p:cNvPicPr>
            <p:nvPr/>
          </p:nvPicPr>
          <p:blipFill>
            <a:blip r:embed="rId3"/>
            <a:stretch>
              <a:fillRect/>
            </a:stretch>
          </p:blipFill>
          <p:spPr>
            <a:xfrm>
              <a:off x="7501714" y="241059"/>
              <a:ext cx="1266781" cy="1322562"/>
            </a:xfrm>
            <a:prstGeom prst="rect">
              <a:avLst/>
            </a:prstGeom>
          </p:spPr>
        </p:pic>
        <p:sp>
          <p:nvSpPr>
            <p:cNvPr id="13" name="Rubrik 1">
              <a:extLst>
                <a:ext uri="{FF2B5EF4-FFF2-40B4-BE49-F238E27FC236}">
                  <a16:creationId xmlns:a16="http://schemas.microsoft.com/office/drawing/2014/main" id="{0B89ACAF-74A5-5E49-A7E4-69D38286CC20}"/>
                </a:ext>
              </a:extLst>
            </p:cNvPr>
            <p:cNvSpPr txBox="1">
              <a:spLocks/>
            </p:cNvSpPr>
            <p:nvPr/>
          </p:nvSpPr>
          <p:spPr>
            <a:xfrm>
              <a:off x="7328094" y="1449356"/>
              <a:ext cx="1497811" cy="186282"/>
            </a:xfrm>
            <a:prstGeom prst="rect">
              <a:avLst/>
            </a:prstGeom>
            <a:noFill/>
          </p:spPr>
          <p:txBody>
            <a:bodyPr lIns="0" tIns="0" rIns="0" bIns="0"/>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Ivar</a:t>
              </a:r>
            </a:p>
          </p:txBody>
        </p:sp>
        <p:sp>
          <p:nvSpPr>
            <p:cNvPr id="14" name="Ellips 13">
              <a:extLst>
                <a:ext uri="{FF2B5EF4-FFF2-40B4-BE49-F238E27FC236}">
                  <a16:creationId xmlns:a16="http://schemas.microsoft.com/office/drawing/2014/main" id="{43E8EB94-5192-F94E-85CA-6C8C11418030}"/>
                </a:ext>
              </a:extLst>
            </p:cNvPr>
            <p:cNvSpPr/>
            <p:nvPr/>
          </p:nvSpPr>
          <p:spPr>
            <a:xfrm>
              <a:off x="7328094" y="241059"/>
              <a:ext cx="1497811" cy="1466595"/>
            </a:xfrm>
            <a:prstGeom prst="ellipse">
              <a:avLst/>
            </a:prstGeom>
            <a:noFill/>
            <a:ln w="12700">
              <a:solidFill>
                <a:srgbClr val="0C9E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397752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565DE9-6527-4949-898B-8E3B3056F322}"/>
              </a:ext>
            </a:extLst>
          </p:cNvPr>
          <p:cNvPicPr>
            <a:picLocks noChangeAspect="1"/>
          </p:cNvPicPr>
          <p:nvPr/>
        </p:nvPicPr>
        <p:blipFill rotWithShape="1">
          <a:blip r:embed="rId3">
            <a:extLst>
              <a:ext uri="{28A0092B-C50C-407E-A947-70E740481C1C}">
                <a14:useLocalDpi xmlns:a14="http://schemas.microsoft.com/office/drawing/2010/main" val="0"/>
              </a:ext>
            </a:extLst>
          </a:blip>
          <a:srcRect b="26200"/>
          <a:stretch/>
        </p:blipFill>
        <p:spPr>
          <a:xfrm>
            <a:off x="1208084" y="673807"/>
            <a:ext cx="6727832" cy="3795886"/>
          </a:xfrm>
          <a:prstGeom prst="rect">
            <a:avLst/>
          </a:prstGeom>
        </p:spPr>
      </p:pic>
    </p:spTree>
    <p:extLst>
      <p:ext uri="{BB962C8B-B14F-4D97-AF65-F5344CB8AC3E}">
        <p14:creationId xmlns:p14="http://schemas.microsoft.com/office/powerpoint/2010/main" val="38504988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E4624-E61E-4543-8027-E2EB4E7E29CD}"/>
              </a:ext>
            </a:extLst>
          </p:cNvPr>
          <p:cNvSpPr>
            <a:spLocks noGrp="1"/>
          </p:cNvSpPr>
          <p:nvPr>
            <p:ph type="title"/>
          </p:nvPr>
        </p:nvSpPr>
        <p:spPr>
          <a:xfrm>
            <a:off x="0" y="411510"/>
            <a:ext cx="4963250" cy="699404"/>
          </a:xfrm>
        </p:spPr>
        <p:txBody>
          <a:bodyPr/>
          <a:lstStyle/>
          <a:p>
            <a:r>
              <a:rPr lang="sv-SE" dirty="0"/>
              <a:t>Chatboxen hjälper</a:t>
            </a:r>
          </a:p>
        </p:txBody>
      </p:sp>
      <p:sp>
        <p:nvSpPr>
          <p:cNvPr id="3" name="Platshållare för text 2">
            <a:extLst>
              <a:ext uri="{FF2B5EF4-FFF2-40B4-BE49-F238E27FC236}">
                <a16:creationId xmlns:a16="http://schemas.microsoft.com/office/drawing/2014/main" id="{86DBF218-7E6A-402B-80AE-65B799645E90}"/>
              </a:ext>
            </a:extLst>
          </p:cNvPr>
          <p:cNvSpPr>
            <a:spLocks noGrp="1"/>
          </p:cNvSpPr>
          <p:nvPr>
            <p:ph type="body" sz="quarter" idx="13"/>
          </p:nvPr>
        </p:nvSpPr>
        <p:spPr>
          <a:xfrm>
            <a:off x="555511" y="1712922"/>
            <a:ext cx="7056784" cy="3441529"/>
          </a:xfrm>
        </p:spPr>
        <p:txBody>
          <a:bodyPr vert="horz" wrap="square" lIns="0" tIns="0" rIns="0" bIns="0" rtlCol="0" anchor="t">
            <a:normAutofit/>
          </a:bodyPr>
          <a:lstStyle/>
          <a:p>
            <a:r>
              <a:rPr lang="nb-NO" dirty="0"/>
              <a:t>personer med nedsatt </a:t>
            </a:r>
            <a:r>
              <a:rPr lang="nb-NO" dirty="0" err="1"/>
              <a:t>hörsel</a:t>
            </a:r>
            <a:endParaRPr lang="nb-NO" dirty="0"/>
          </a:p>
          <a:p>
            <a:r>
              <a:rPr lang="nb-NO" dirty="0"/>
              <a:t>personer med nedsatt </a:t>
            </a:r>
            <a:r>
              <a:rPr lang="nb-NO" dirty="0" err="1"/>
              <a:t>talförmåga</a:t>
            </a:r>
            <a:endParaRPr lang="nb-NO" dirty="0"/>
          </a:p>
          <a:p>
            <a:r>
              <a:rPr lang="nb-NO" dirty="0"/>
              <a:t>personer med </a:t>
            </a:r>
            <a:r>
              <a:rPr lang="nb-NO" dirty="0" err="1"/>
              <a:t>kognitiva</a:t>
            </a:r>
            <a:r>
              <a:rPr lang="nb-NO" dirty="0"/>
              <a:t> </a:t>
            </a:r>
            <a:r>
              <a:rPr lang="nb-NO" dirty="0" err="1"/>
              <a:t>funktionsnedsättningar</a:t>
            </a:r>
            <a:endParaRPr lang="nb-NO" dirty="0"/>
          </a:p>
        </p:txBody>
      </p:sp>
      <p:pic>
        <p:nvPicPr>
          <p:cNvPr id="5" name="Bildobjekt 4">
            <a:extLst>
              <a:ext uri="{FF2B5EF4-FFF2-40B4-BE49-F238E27FC236}">
                <a16:creationId xmlns:a16="http://schemas.microsoft.com/office/drawing/2014/main" id="{30C6C7DC-F635-5D46-BD38-8A8AE0DE688B}"/>
              </a:ext>
            </a:extLst>
          </p:cNvPr>
          <p:cNvPicPr>
            <a:picLocks noChangeAspect="1"/>
          </p:cNvPicPr>
          <p:nvPr/>
        </p:nvPicPr>
        <p:blipFill>
          <a:blip r:embed="rId3"/>
          <a:stretch>
            <a:fillRect/>
          </a:stretch>
        </p:blipFill>
        <p:spPr>
          <a:xfrm>
            <a:off x="6484010" y="2211710"/>
            <a:ext cx="2120438" cy="2120438"/>
          </a:xfrm>
          <a:prstGeom prst="rect">
            <a:avLst/>
          </a:prstGeom>
        </p:spPr>
      </p:pic>
      <p:grpSp>
        <p:nvGrpSpPr>
          <p:cNvPr id="6" name="Grupp 5">
            <a:extLst>
              <a:ext uri="{FF2B5EF4-FFF2-40B4-BE49-F238E27FC236}">
                <a16:creationId xmlns:a16="http://schemas.microsoft.com/office/drawing/2014/main" id="{9FE72E16-5EC5-AB4D-B01C-77643B9B7428}"/>
              </a:ext>
            </a:extLst>
          </p:cNvPr>
          <p:cNvGrpSpPr/>
          <p:nvPr/>
        </p:nvGrpSpPr>
        <p:grpSpPr>
          <a:xfrm>
            <a:off x="7328094" y="246728"/>
            <a:ext cx="1497811" cy="1466595"/>
            <a:chOff x="7328094" y="241059"/>
            <a:chExt cx="1497811" cy="1466595"/>
          </a:xfrm>
        </p:grpSpPr>
        <p:pic>
          <p:nvPicPr>
            <p:cNvPr id="7" name="Bildobjekt 6">
              <a:extLst>
                <a:ext uri="{FF2B5EF4-FFF2-40B4-BE49-F238E27FC236}">
                  <a16:creationId xmlns:a16="http://schemas.microsoft.com/office/drawing/2014/main" id="{2EC3C4BA-4FB1-274D-9800-7C52C1FA3F6A}"/>
                </a:ext>
              </a:extLst>
            </p:cNvPr>
            <p:cNvPicPr>
              <a:picLocks noChangeAspect="1"/>
            </p:cNvPicPr>
            <p:nvPr/>
          </p:nvPicPr>
          <p:blipFill>
            <a:blip r:embed="rId4"/>
            <a:stretch>
              <a:fillRect/>
            </a:stretch>
          </p:blipFill>
          <p:spPr>
            <a:xfrm>
              <a:off x="7501714" y="241059"/>
              <a:ext cx="1266781" cy="1322562"/>
            </a:xfrm>
            <a:prstGeom prst="rect">
              <a:avLst/>
            </a:prstGeom>
          </p:spPr>
        </p:pic>
        <p:sp>
          <p:nvSpPr>
            <p:cNvPr id="8" name="Rubrik 1">
              <a:extLst>
                <a:ext uri="{FF2B5EF4-FFF2-40B4-BE49-F238E27FC236}">
                  <a16:creationId xmlns:a16="http://schemas.microsoft.com/office/drawing/2014/main" id="{45F35EFA-3DA1-1544-A68A-5995A36B3E4E}"/>
                </a:ext>
              </a:extLst>
            </p:cNvPr>
            <p:cNvSpPr txBox="1">
              <a:spLocks/>
            </p:cNvSpPr>
            <p:nvPr/>
          </p:nvSpPr>
          <p:spPr>
            <a:xfrm>
              <a:off x="7328094" y="1449356"/>
              <a:ext cx="1497811" cy="186282"/>
            </a:xfrm>
            <a:prstGeom prst="rect">
              <a:avLst/>
            </a:prstGeom>
            <a:noFill/>
          </p:spPr>
          <p:txBody>
            <a:bodyPr lIns="0" tIns="0" rIns="0" bIns="0"/>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Ivar</a:t>
              </a:r>
            </a:p>
          </p:txBody>
        </p:sp>
        <p:sp>
          <p:nvSpPr>
            <p:cNvPr id="9" name="Ellips 8">
              <a:extLst>
                <a:ext uri="{FF2B5EF4-FFF2-40B4-BE49-F238E27FC236}">
                  <a16:creationId xmlns:a16="http://schemas.microsoft.com/office/drawing/2014/main" id="{67C7878A-B35A-D84D-AB7B-626910764720}"/>
                </a:ext>
              </a:extLst>
            </p:cNvPr>
            <p:cNvSpPr/>
            <p:nvPr/>
          </p:nvSpPr>
          <p:spPr>
            <a:xfrm>
              <a:off x="7328094" y="241059"/>
              <a:ext cx="1497811" cy="1466595"/>
            </a:xfrm>
            <a:prstGeom prst="ellipse">
              <a:avLst/>
            </a:prstGeom>
            <a:noFill/>
            <a:ln w="12700">
              <a:solidFill>
                <a:srgbClr val="0C9E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142543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Chatt-knapp. ">
            <a:extLst>
              <a:ext uri="{FF2B5EF4-FFF2-40B4-BE49-F238E27FC236}">
                <a16:creationId xmlns:a16="http://schemas.microsoft.com/office/drawing/2014/main" id="{72C803C2-8C47-AC4B-A126-E9A0A0275A74}"/>
              </a:ext>
            </a:extLst>
          </p:cNvPr>
          <p:cNvPicPr/>
          <p:nvPr/>
        </p:nvPicPr>
        <p:blipFill>
          <a:blip r:embed="rId3"/>
          <a:stretch>
            <a:fillRect/>
          </a:stretch>
        </p:blipFill>
        <p:spPr>
          <a:xfrm>
            <a:off x="1259632" y="1214214"/>
            <a:ext cx="2448272" cy="1266092"/>
          </a:xfrm>
          <a:prstGeom prst="rect">
            <a:avLst/>
          </a:prstGeom>
          <a:ln w="12700">
            <a:noFill/>
          </a:ln>
        </p:spPr>
      </p:pic>
      <p:pic>
        <p:nvPicPr>
          <p:cNvPr id="5" name="Bildobjekt 4" descr="Chatt-ruta. ">
            <a:extLst>
              <a:ext uri="{FF2B5EF4-FFF2-40B4-BE49-F238E27FC236}">
                <a16:creationId xmlns:a16="http://schemas.microsoft.com/office/drawing/2014/main" id="{489F9CCD-3449-1347-8000-2DB0732B93A9}"/>
              </a:ext>
            </a:extLst>
          </p:cNvPr>
          <p:cNvPicPr/>
          <p:nvPr/>
        </p:nvPicPr>
        <p:blipFill>
          <a:blip r:embed="rId4"/>
          <a:stretch>
            <a:fillRect/>
          </a:stretch>
        </p:blipFill>
        <p:spPr>
          <a:xfrm>
            <a:off x="4067944" y="1009569"/>
            <a:ext cx="3024336" cy="3124361"/>
          </a:xfrm>
          <a:prstGeom prst="rect">
            <a:avLst/>
          </a:prstGeom>
          <a:ln w="12700">
            <a:noFill/>
          </a:ln>
        </p:spPr>
      </p:pic>
    </p:spTree>
    <p:extLst>
      <p:ext uri="{BB962C8B-B14F-4D97-AF65-F5344CB8AC3E}">
        <p14:creationId xmlns:p14="http://schemas.microsoft.com/office/powerpoint/2010/main" val="39168711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1F59241-366C-3545-BF7F-D17FDC69ADAF}"/>
              </a:ext>
            </a:extLst>
          </p:cNvPr>
          <p:cNvSpPr>
            <a:spLocks noGrp="1"/>
          </p:cNvSpPr>
          <p:nvPr>
            <p:ph type="body" sz="quarter" idx="14"/>
          </p:nvPr>
        </p:nvSpPr>
        <p:spPr>
          <a:xfrm>
            <a:off x="570015" y="1275606"/>
            <a:ext cx="8003969" cy="4032448"/>
          </a:xfrm>
        </p:spPr>
        <p:txBody>
          <a:bodyPr>
            <a:normAutofit/>
          </a:bodyPr>
          <a:lstStyle/>
          <a:p>
            <a:pPr marL="571500" indent="-571500">
              <a:lnSpc>
                <a:spcPct val="120000"/>
              </a:lnSpc>
              <a:buFont typeface="Arial" panose="020B0604020202020204" pitchFamily="34" charset="0"/>
              <a:buChar char="•"/>
            </a:pPr>
            <a:r>
              <a:rPr lang="nb-NO" sz="3200" dirty="0"/>
              <a:t>Bra med </a:t>
            </a:r>
            <a:r>
              <a:rPr lang="nb-NO" sz="3200" dirty="0" err="1"/>
              <a:t>personporträtt</a:t>
            </a:r>
            <a:endParaRPr lang="nb-NO" sz="3200" dirty="0"/>
          </a:p>
          <a:p>
            <a:pPr marL="571500" indent="-571500">
              <a:lnSpc>
                <a:spcPct val="120000"/>
              </a:lnSpc>
              <a:buFont typeface="Arial" panose="020B0604020202020204" pitchFamily="34" charset="0"/>
              <a:buChar char="•"/>
            </a:pPr>
            <a:r>
              <a:rPr lang="nb-NO" sz="3200" dirty="0" err="1"/>
              <a:t>Bör</a:t>
            </a:r>
            <a:r>
              <a:rPr lang="nb-NO" sz="3200" dirty="0"/>
              <a:t> synas hela tiden</a:t>
            </a:r>
          </a:p>
          <a:p>
            <a:pPr marL="571500" indent="-571500">
              <a:lnSpc>
                <a:spcPct val="120000"/>
              </a:lnSpc>
              <a:buFont typeface="Arial" panose="020B0604020202020204" pitchFamily="34" charset="0"/>
              <a:buChar char="•"/>
            </a:pPr>
            <a:r>
              <a:rPr lang="nb-NO" sz="3200" dirty="0" err="1"/>
              <a:t>Bör</a:t>
            </a:r>
            <a:r>
              <a:rPr lang="nb-NO" sz="3200" dirty="0"/>
              <a:t> ha </a:t>
            </a:r>
            <a:r>
              <a:rPr lang="nb-NO" sz="3200" dirty="0" err="1"/>
              <a:t>information</a:t>
            </a:r>
            <a:r>
              <a:rPr lang="nb-NO" sz="3200" dirty="0"/>
              <a:t> om </a:t>
            </a:r>
            <a:r>
              <a:rPr lang="nb-NO" sz="3200" dirty="0" err="1"/>
              <a:t>öppettider</a:t>
            </a:r>
            <a:endParaRPr lang="nb-NO" sz="3200" dirty="0"/>
          </a:p>
          <a:p>
            <a:pPr marL="571500" indent="-571500">
              <a:lnSpc>
                <a:spcPct val="120000"/>
              </a:lnSpc>
              <a:buFont typeface="Arial" panose="020B0604020202020204" pitchFamily="34" charset="0"/>
              <a:buChar char="•"/>
            </a:pPr>
            <a:r>
              <a:rPr lang="nb-NO" sz="3200" dirty="0" err="1"/>
              <a:t>Skärmläsare</a:t>
            </a:r>
            <a:r>
              <a:rPr lang="nb-NO" sz="3200" dirty="0"/>
              <a:t> </a:t>
            </a:r>
            <a:r>
              <a:rPr lang="nb-NO" sz="3200" dirty="0" err="1"/>
              <a:t>behöver</a:t>
            </a:r>
            <a:r>
              <a:rPr lang="nb-NO" sz="3200" dirty="0"/>
              <a:t> </a:t>
            </a:r>
            <a:r>
              <a:rPr lang="nb-NO" sz="3200" dirty="0" err="1"/>
              <a:t>extra</a:t>
            </a:r>
            <a:r>
              <a:rPr lang="nb-NO" sz="3200" dirty="0"/>
              <a:t> </a:t>
            </a:r>
            <a:r>
              <a:rPr lang="nb-NO" sz="3200" dirty="0" err="1"/>
              <a:t>information</a:t>
            </a:r>
            <a:endParaRPr lang="nb-NO" sz="3200" dirty="0"/>
          </a:p>
        </p:txBody>
      </p:sp>
      <p:sp>
        <p:nvSpPr>
          <p:cNvPr id="3" name="Rubrik 1">
            <a:extLst>
              <a:ext uri="{FF2B5EF4-FFF2-40B4-BE49-F238E27FC236}">
                <a16:creationId xmlns:a16="http://schemas.microsoft.com/office/drawing/2014/main" id="{AD46E6A4-6527-774D-9777-A5AF79DF736B}"/>
              </a:ext>
            </a:extLst>
          </p:cNvPr>
          <p:cNvSpPr txBox="1">
            <a:spLocks/>
          </p:cNvSpPr>
          <p:nvPr/>
        </p:nvSpPr>
        <p:spPr>
          <a:xfrm>
            <a:off x="1115616" y="575519"/>
            <a:ext cx="3776663" cy="700087"/>
          </a:xfrm>
          <a:prstGeom prst="rect">
            <a:avLst/>
          </a:prstGeom>
        </p:spPr>
        <p:txBody>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r>
              <a:rPr lang="sv-SE" dirty="0">
                <a:solidFill>
                  <a:schemeClr val="tx1"/>
                </a:solidFill>
              </a:rPr>
              <a:t>Chat</a:t>
            </a:r>
          </a:p>
        </p:txBody>
      </p:sp>
      <p:grpSp>
        <p:nvGrpSpPr>
          <p:cNvPr id="5" name="Grupp 4">
            <a:extLst>
              <a:ext uri="{FF2B5EF4-FFF2-40B4-BE49-F238E27FC236}">
                <a16:creationId xmlns:a16="http://schemas.microsoft.com/office/drawing/2014/main" id="{E095F0F5-3BF5-2948-B827-8E54A9BAE806}"/>
              </a:ext>
            </a:extLst>
          </p:cNvPr>
          <p:cNvGrpSpPr/>
          <p:nvPr/>
        </p:nvGrpSpPr>
        <p:grpSpPr>
          <a:xfrm>
            <a:off x="7328094" y="246728"/>
            <a:ext cx="1497811" cy="1466595"/>
            <a:chOff x="7328094" y="241059"/>
            <a:chExt cx="1497811" cy="1466595"/>
          </a:xfrm>
        </p:grpSpPr>
        <p:pic>
          <p:nvPicPr>
            <p:cNvPr id="6" name="Bildobjekt 5">
              <a:extLst>
                <a:ext uri="{FF2B5EF4-FFF2-40B4-BE49-F238E27FC236}">
                  <a16:creationId xmlns:a16="http://schemas.microsoft.com/office/drawing/2014/main" id="{65090F3D-019D-694E-A101-0051B5DE588E}"/>
                </a:ext>
              </a:extLst>
            </p:cNvPr>
            <p:cNvPicPr>
              <a:picLocks noChangeAspect="1"/>
            </p:cNvPicPr>
            <p:nvPr/>
          </p:nvPicPr>
          <p:blipFill>
            <a:blip r:embed="rId3"/>
            <a:stretch>
              <a:fillRect/>
            </a:stretch>
          </p:blipFill>
          <p:spPr>
            <a:xfrm>
              <a:off x="7501714" y="241059"/>
              <a:ext cx="1266781" cy="1322562"/>
            </a:xfrm>
            <a:prstGeom prst="rect">
              <a:avLst/>
            </a:prstGeom>
          </p:spPr>
        </p:pic>
        <p:sp>
          <p:nvSpPr>
            <p:cNvPr id="7" name="Rubrik 1">
              <a:extLst>
                <a:ext uri="{FF2B5EF4-FFF2-40B4-BE49-F238E27FC236}">
                  <a16:creationId xmlns:a16="http://schemas.microsoft.com/office/drawing/2014/main" id="{C9DFF81B-4050-5141-821E-C8D2AB82790A}"/>
                </a:ext>
              </a:extLst>
            </p:cNvPr>
            <p:cNvSpPr txBox="1">
              <a:spLocks/>
            </p:cNvSpPr>
            <p:nvPr/>
          </p:nvSpPr>
          <p:spPr>
            <a:xfrm>
              <a:off x="7328094" y="1449356"/>
              <a:ext cx="1497811" cy="186282"/>
            </a:xfrm>
            <a:prstGeom prst="rect">
              <a:avLst/>
            </a:prstGeom>
            <a:noFill/>
          </p:spPr>
          <p:txBody>
            <a:bodyPr lIns="0" tIns="0" rIns="0" bIns="0"/>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sz="1200" dirty="0">
                  <a:solidFill>
                    <a:schemeClr val="tx1"/>
                  </a:solidFill>
                </a:rPr>
                <a:t>Ivar</a:t>
              </a:r>
            </a:p>
          </p:txBody>
        </p:sp>
        <p:sp>
          <p:nvSpPr>
            <p:cNvPr id="8" name="Ellips 7">
              <a:extLst>
                <a:ext uri="{FF2B5EF4-FFF2-40B4-BE49-F238E27FC236}">
                  <a16:creationId xmlns:a16="http://schemas.microsoft.com/office/drawing/2014/main" id="{9115A46D-C926-EF49-9F5B-7A2607A8753F}"/>
                </a:ext>
              </a:extLst>
            </p:cNvPr>
            <p:cNvSpPr/>
            <p:nvPr/>
          </p:nvSpPr>
          <p:spPr>
            <a:xfrm>
              <a:off x="7328094" y="241059"/>
              <a:ext cx="1497811" cy="1466595"/>
            </a:xfrm>
            <a:prstGeom prst="ellipse">
              <a:avLst/>
            </a:prstGeom>
            <a:noFill/>
            <a:ln w="12700">
              <a:solidFill>
                <a:srgbClr val="0C9E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75642202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167FFA71-1215-4227-81ED-CCAF3B4368BB}"/>
              </a:ext>
            </a:extLst>
          </p:cNvPr>
          <p:cNvSpPr txBox="1"/>
          <p:nvPr/>
        </p:nvSpPr>
        <p:spPr>
          <a:xfrm>
            <a:off x="4805912" y="915466"/>
            <a:ext cx="3826253" cy="203132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sv-SE" sz="1400" dirty="0"/>
            </a:br>
            <a:r>
              <a:rPr lang="sv-SE" sz="1400" b="1" dirty="0"/>
              <a:t>Behov:</a:t>
            </a:r>
          </a:p>
          <a:p>
            <a:pPr marL="285750" indent="-285750">
              <a:buFont typeface="Arial" panose="020B0604020202020204" pitchFamily="34" charset="0"/>
              <a:buChar char="•"/>
            </a:pPr>
            <a:r>
              <a:rPr lang="sv-SE" sz="1400" dirty="0"/>
              <a:t>Mail och </a:t>
            </a:r>
            <a:r>
              <a:rPr lang="sv-SE" sz="1400" dirty="0" err="1"/>
              <a:t>chat</a:t>
            </a:r>
            <a:r>
              <a:rPr lang="sv-SE" sz="1400" dirty="0"/>
              <a:t> hellre än telefon.</a:t>
            </a:r>
          </a:p>
          <a:p>
            <a:pPr marL="285750" indent="-285750">
              <a:buFont typeface="Arial" panose="020B0604020202020204" pitchFamily="34" charset="0"/>
              <a:buChar char="•"/>
            </a:pPr>
            <a:r>
              <a:rPr lang="sv-SE" sz="1400" dirty="0"/>
              <a:t>Textning på filmklipp</a:t>
            </a:r>
          </a:p>
          <a:p>
            <a:pPr marL="285750" indent="-285750">
              <a:buFont typeface="Arial" panose="020B0604020202020204" pitchFamily="34" charset="0"/>
              <a:buChar char="•"/>
            </a:pPr>
            <a:r>
              <a:rPr lang="sv-SE" sz="1400" dirty="0"/>
              <a:t>Vill känna igen sig. Tröskeln för att lära sig nytt är lägre hos Ivar.</a:t>
            </a:r>
          </a:p>
          <a:p>
            <a:endParaRPr lang="sv-SE" sz="1400" dirty="0"/>
          </a:p>
          <a:p>
            <a:r>
              <a:rPr lang="sv-SE" sz="1400" b="1" dirty="0"/>
              <a:t>Hjälpmedel:</a:t>
            </a:r>
            <a:r>
              <a:rPr lang="sv-SE" sz="1400" dirty="0"/>
              <a:t> Hörapparat</a:t>
            </a:r>
          </a:p>
          <a:p>
            <a:endParaRPr lang="en-US" sz="1400" dirty="0">
              <a:solidFill>
                <a:srgbClr val="333333"/>
              </a:solidFill>
            </a:endParaRPr>
          </a:p>
        </p:txBody>
      </p:sp>
      <p:pic>
        <p:nvPicPr>
          <p:cNvPr id="8" name="Bildobjekt 7">
            <a:extLst>
              <a:ext uri="{FF2B5EF4-FFF2-40B4-BE49-F238E27FC236}">
                <a16:creationId xmlns:a16="http://schemas.microsoft.com/office/drawing/2014/main" id="{7A97BF51-FCB3-1A41-AE46-1FBFD77FDA6F}"/>
              </a:ext>
            </a:extLst>
          </p:cNvPr>
          <p:cNvPicPr>
            <a:picLocks noChangeAspect="1"/>
          </p:cNvPicPr>
          <p:nvPr/>
        </p:nvPicPr>
        <p:blipFill>
          <a:blip r:embed="rId3"/>
          <a:stretch>
            <a:fillRect/>
          </a:stretch>
        </p:blipFill>
        <p:spPr>
          <a:xfrm>
            <a:off x="912305" y="482420"/>
            <a:ext cx="3022842" cy="3155950"/>
          </a:xfrm>
          <a:prstGeom prst="rect">
            <a:avLst/>
          </a:prstGeom>
        </p:spPr>
      </p:pic>
      <p:sp>
        <p:nvSpPr>
          <p:cNvPr id="9" name="Rubrik 1">
            <a:extLst>
              <a:ext uri="{FF2B5EF4-FFF2-40B4-BE49-F238E27FC236}">
                <a16:creationId xmlns:a16="http://schemas.microsoft.com/office/drawing/2014/main" id="{C29213D8-9D4B-C84B-93CF-0D541C735AEB}"/>
              </a:ext>
            </a:extLst>
          </p:cNvPr>
          <p:cNvSpPr txBox="1">
            <a:spLocks/>
          </p:cNvSpPr>
          <p:nvPr/>
        </p:nvSpPr>
        <p:spPr>
          <a:xfrm>
            <a:off x="1823896" y="3330800"/>
            <a:ext cx="985381" cy="699404"/>
          </a:xfrm>
          <a:prstGeom prst="rect">
            <a:avLst/>
          </a:prstGeom>
          <a:noFill/>
        </p:spPr>
        <p:txBody>
          <a:bodyPr vert="horz" wrap="none" lIns="72000" tIns="72000" rIns="72000" bIns="72000" rtlCol="0" anchor="ctr">
            <a:spAutoFit/>
          </a:bodyPr>
          <a:lstStyle>
            <a:lvl1pPr algn="l" defTabSz="914400" rtl="0" eaLnBrk="1" latinLnBrk="0" hangingPunct="1">
              <a:spcBef>
                <a:spcPct val="0"/>
              </a:spcBef>
              <a:buNone/>
              <a:defRPr sz="3600" b="1" kern="1200">
                <a:solidFill>
                  <a:schemeClr val="bg1"/>
                </a:solidFill>
                <a:latin typeface="Century Gothic" panose="020B0502020202020204" pitchFamily="34" charset="0"/>
                <a:ea typeface="+mj-ea"/>
                <a:cs typeface="+mj-cs"/>
              </a:defRPr>
            </a:lvl1pPr>
          </a:lstStyle>
          <a:p>
            <a:pPr algn="ctr"/>
            <a:r>
              <a:rPr lang="sv-SE">
                <a:solidFill>
                  <a:schemeClr val="tx1"/>
                </a:solidFill>
              </a:rPr>
              <a:t>Ivar</a:t>
            </a:r>
            <a:endParaRPr lang="sv-SE" dirty="0">
              <a:solidFill>
                <a:schemeClr val="tx1"/>
              </a:solidFill>
            </a:endParaRPr>
          </a:p>
        </p:txBody>
      </p:sp>
      <p:sp>
        <p:nvSpPr>
          <p:cNvPr id="10" name="Ellips 9">
            <a:extLst>
              <a:ext uri="{FF2B5EF4-FFF2-40B4-BE49-F238E27FC236}">
                <a16:creationId xmlns:a16="http://schemas.microsoft.com/office/drawing/2014/main" id="{DE5AE920-E1E9-AC49-A8EB-8E4CB5AA957A}"/>
              </a:ext>
            </a:extLst>
          </p:cNvPr>
          <p:cNvSpPr/>
          <p:nvPr/>
        </p:nvSpPr>
        <p:spPr>
          <a:xfrm>
            <a:off x="410660" y="482420"/>
            <a:ext cx="3826253" cy="3746510"/>
          </a:xfrm>
          <a:prstGeom prst="ellipse">
            <a:avLst/>
          </a:prstGeom>
          <a:noFill/>
          <a:ln w="38100">
            <a:solidFill>
              <a:srgbClr val="0C9E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8338268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AE1F007A-A9CE-F746-9BEC-E47CE6D85AB4}"/>
              </a:ext>
            </a:extLst>
          </p:cNvPr>
          <p:cNvPicPr>
            <a:picLocks noChangeAspect="1"/>
          </p:cNvPicPr>
          <p:nvPr/>
        </p:nvPicPr>
        <p:blipFill>
          <a:blip r:embed="rId3"/>
          <a:stretch>
            <a:fillRect/>
          </a:stretch>
        </p:blipFill>
        <p:spPr>
          <a:xfrm>
            <a:off x="3890535" y="1420978"/>
            <a:ext cx="1982173" cy="1451310"/>
          </a:xfrm>
          <a:prstGeom prst="rect">
            <a:avLst/>
          </a:prstGeom>
        </p:spPr>
      </p:pic>
    </p:spTree>
    <p:extLst>
      <p:ext uri="{BB962C8B-B14F-4D97-AF65-F5344CB8AC3E}">
        <p14:creationId xmlns:p14="http://schemas.microsoft.com/office/powerpoint/2010/main" val="1984593229"/>
      </p:ext>
    </p:extLst>
  </p:cSld>
  <p:clrMapOvr>
    <a:masterClrMapping/>
  </p:clrMapOvr>
</p:sld>
</file>

<file path=ppt/theme/theme1.xml><?xml version="1.0" encoding="utf-8"?>
<a:theme xmlns:a="http://schemas.openxmlformats.org/drawingml/2006/main" name="Front Page">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F3038AED-3C07-1A48-9D8A-3B004E50A8A4}"/>
    </a:ext>
  </a:extLst>
</a:theme>
</file>

<file path=ppt/theme/theme10.xml><?xml version="1.0" encoding="utf-8"?>
<a:theme xmlns:a="http://schemas.openxmlformats.org/drawingml/2006/main" name="Citat gul">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0500E849-2CB6-344F-AA85-D9ABE3D79C0E}"/>
    </a:ext>
  </a:extLst>
</a:theme>
</file>

<file path=ppt/theme/theme11.xml><?xml version="1.0" encoding="utf-8"?>
<a:theme xmlns:a="http://schemas.openxmlformats.org/drawingml/2006/main" name="Citat blå">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ABDD3406-395A-CE49-AD3A-861A5CF5E1A7}"/>
    </a:ext>
  </a:extLst>
</a:theme>
</file>

<file path=ppt/theme/theme12.xml><?xml version="1.0" encoding="utf-8"?>
<a:theme xmlns:a="http://schemas.openxmlformats.org/drawingml/2006/main" name="Pratbubbla gul">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3D19C018-A9C8-4E43-B416-115A2A4C6B48}"/>
    </a:ext>
  </a:extLst>
</a:theme>
</file>

<file path=ppt/theme/theme13.xml><?xml version="1.0" encoding="utf-8"?>
<a:theme xmlns:a="http://schemas.openxmlformats.org/drawingml/2006/main" name="Pratbubbla blå">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3B521D3E-48A6-EB40-8547-FA3F24866C52}"/>
    </a:ext>
  </a:extLst>
</a:theme>
</file>

<file path=ppt/theme/theme14.xml><?xml version="1.0" encoding="utf-8"?>
<a:theme xmlns:a="http://schemas.openxmlformats.org/drawingml/2006/main" name="Pratbubbla rosa">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80657841-F8A4-CB42-9F3A-17D58BBDC3EE}"/>
    </a:ext>
  </a:extLst>
</a:theme>
</file>

<file path=ppt/theme/theme15.xml><?xml version="1.0" encoding="utf-8"?>
<a:theme xmlns:a="http://schemas.openxmlformats.org/drawingml/2006/main" name="Pratbubbla grön">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0D8468DE-6B33-8A4C-906F-C4180B551A73}"/>
    </a:ext>
  </a:extLst>
</a:theme>
</file>

<file path=ppt/theme/theme16.xml><?xml version="1.0" encoding="utf-8"?>
<a:theme xmlns:a="http://schemas.openxmlformats.org/drawingml/2006/main" name="Last page">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8B2D1AFF-3DF4-804D-9A5C-E68190628D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unka_logo">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968F9F47-0E88-7640-9D84-C80A050E612C}"/>
    </a:ext>
  </a:extLst>
</a:theme>
</file>

<file path=ppt/theme/theme3.xml><?xml version="1.0" encoding="utf-8"?>
<a:theme xmlns:a="http://schemas.openxmlformats.org/drawingml/2006/main" name="Small_asterix">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9FBE7B74-8973-A140-BA35-AAD10751CDA2}"/>
    </a:ext>
  </a:extLst>
</a:theme>
</file>

<file path=ppt/theme/theme4.xml><?xml version="1.0" encoding="utf-8"?>
<a:theme xmlns:a="http://schemas.openxmlformats.org/drawingml/2006/main" name="Nologo_only_fullscreenimages">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AF53C6CE-AAC9-A54B-A866-BCA1AA9702A0}"/>
    </a:ext>
  </a:extLst>
</a:theme>
</file>

<file path=ppt/theme/theme5.xml><?xml version="1.0" encoding="utf-8"?>
<a:theme xmlns:a="http://schemas.openxmlformats.org/drawingml/2006/main" name="One Post It">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5DBE5CBC-55F2-AD4F-B539-124DD9043EF2}"/>
    </a:ext>
  </a:extLst>
</a:theme>
</file>

<file path=ppt/theme/theme6.xml><?xml version="1.0" encoding="utf-8"?>
<a:theme xmlns:a="http://schemas.openxmlformats.org/drawingml/2006/main" name="Two Post It">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86F08914-82DC-DD46-93BD-B7C40A26D7CE}"/>
    </a:ext>
  </a:extLst>
</a:theme>
</file>

<file path=ppt/theme/theme7.xml><?xml version="1.0" encoding="utf-8"?>
<a:theme xmlns:a="http://schemas.openxmlformats.org/drawingml/2006/main" name="Three Post It">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DCCBCB01-45ED-1647-8D16-1DBCA6D3F72F}"/>
    </a:ext>
  </a:extLst>
</a:theme>
</file>

<file path=ppt/theme/theme8.xml><?xml version="1.0" encoding="utf-8"?>
<a:theme xmlns:a="http://schemas.openxmlformats.org/drawingml/2006/main" name="Citat rosa">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E87D8354-E152-614C-AB20-F2B54AF24881}"/>
    </a:ext>
  </a:extLst>
</a:theme>
</file>

<file path=ppt/theme/theme9.xml><?xml version="1.0" encoding="utf-8"?>
<a:theme xmlns:a="http://schemas.openxmlformats.org/drawingml/2006/main" name="Citat grön">
  <a:themeElements>
    <a:clrScheme name="Funka Nu">
      <a:dk1>
        <a:sysClr val="windowText" lastClr="000000"/>
      </a:dk1>
      <a:lt1>
        <a:sysClr val="window" lastClr="FFFFFF"/>
      </a:lt1>
      <a:dk2>
        <a:srgbClr val="7D7D7D"/>
      </a:dk2>
      <a:lt2>
        <a:srgbClr val="D9D7D6"/>
      </a:lt2>
      <a:accent1>
        <a:srgbClr val="179DCF"/>
      </a:accent1>
      <a:accent2>
        <a:srgbClr val="E3689E"/>
      </a:accent2>
      <a:accent3>
        <a:srgbClr val="76BC7E"/>
      </a:accent3>
      <a:accent4>
        <a:srgbClr val="FFE53D"/>
      </a:accent4>
      <a:accent5>
        <a:srgbClr val="EA7C03"/>
      </a:accent5>
      <a:accent6>
        <a:srgbClr val="D9D7D6"/>
      </a:accent6>
      <a:hlink>
        <a:srgbClr val="000000"/>
      </a:hlink>
      <a:folHlink>
        <a:srgbClr val="00000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unka_mall__180508" id="{C7EA0C94-E8B1-5A46-8ED6-254E5C31FBE7}" vid="{4996652F-CF5D-1942-A246-769C74A677AF}"/>
    </a:ext>
  </a:extLst>
</a:theme>
</file>

<file path=docProps/app.xml><?xml version="1.0" encoding="utf-8"?>
<Properties xmlns="http://schemas.openxmlformats.org/officeDocument/2006/extended-properties" xmlns:vt="http://schemas.openxmlformats.org/officeDocument/2006/docPropsVTypes">
  <Template/>
  <TotalTime>16247</TotalTime>
  <Words>1766</Words>
  <Application>Microsoft Macintosh PowerPoint</Application>
  <PresentationFormat>Bildspel på skärmen (16:9)</PresentationFormat>
  <Paragraphs>463</Paragraphs>
  <Slides>113</Slides>
  <Notes>113</Notes>
  <HiddenSlides>0</HiddenSlides>
  <MMClips>1</MMClips>
  <ScaleCrop>false</ScaleCrop>
  <HeadingPairs>
    <vt:vector size="8" baseType="variant">
      <vt:variant>
        <vt:lpstr>Använt teckensnitt</vt:lpstr>
      </vt:variant>
      <vt:variant>
        <vt:i4>3</vt:i4>
      </vt:variant>
      <vt:variant>
        <vt:lpstr>Tema</vt:lpstr>
      </vt:variant>
      <vt:variant>
        <vt:i4>16</vt:i4>
      </vt:variant>
      <vt:variant>
        <vt:lpstr>Serverprogram för OLE-inbäddning</vt:lpstr>
      </vt:variant>
      <vt:variant>
        <vt:i4>1</vt:i4>
      </vt:variant>
      <vt:variant>
        <vt:lpstr>Bildrubriker</vt:lpstr>
      </vt:variant>
      <vt:variant>
        <vt:i4>113</vt:i4>
      </vt:variant>
    </vt:vector>
  </HeadingPairs>
  <TitlesOfParts>
    <vt:vector size="133" baseType="lpstr">
      <vt:lpstr>Arial</vt:lpstr>
      <vt:lpstr>Calibri</vt:lpstr>
      <vt:lpstr>Century Gothic</vt:lpstr>
      <vt:lpstr>Front Page</vt:lpstr>
      <vt:lpstr>Funka_logo</vt:lpstr>
      <vt:lpstr>Small_asterix</vt:lpstr>
      <vt:lpstr>Nologo_only_fullscreenimages</vt:lpstr>
      <vt:lpstr>One Post It</vt:lpstr>
      <vt:lpstr>Two Post It</vt:lpstr>
      <vt:lpstr>Three Post It</vt:lpstr>
      <vt:lpstr>Citat rosa</vt:lpstr>
      <vt:lpstr>Citat grön</vt:lpstr>
      <vt:lpstr>Citat gul</vt:lpstr>
      <vt:lpstr>Citat blå</vt:lpstr>
      <vt:lpstr>Pratbubbla gul</vt:lpstr>
      <vt:lpstr>Pratbubbla blå</vt:lpstr>
      <vt:lpstr>Pratbubbla rosa</vt:lpstr>
      <vt:lpstr>Pratbubbla grön</vt:lpstr>
      <vt:lpstr>Last page</vt:lpstr>
      <vt:lpstr>Image</vt:lpstr>
      <vt:lpstr>Välkommen  </vt:lpstr>
      <vt:lpstr>UX Design-teamet </vt:lpstr>
      <vt:lpstr>Idag</vt:lpstr>
      <vt:lpstr>Presentationsrunda</vt:lpstr>
      <vt:lpstr>Funka </vt:lpstr>
      <vt:lpstr>PowerPoint-presentation</vt:lpstr>
      <vt:lpstr>Vad vi gör</vt:lpstr>
      <vt:lpstr>Innan vi startar</vt:lpstr>
      <vt:lpstr>PowerPoint-presentation</vt:lpstr>
      <vt:lpstr>Om prosjektet</vt:lpstr>
      <vt:lpstr>Om prosjektet</vt:lpstr>
      <vt:lpstr>PowerPoint-presentation</vt:lpstr>
      <vt:lpstr>PowerPoint-presentation</vt:lpstr>
      <vt:lpstr>Tidsplan</vt:lpstr>
      <vt:lpstr>PowerPoint-presentation</vt:lpstr>
      <vt:lpstr>PowerPoint-presentation</vt:lpstr>
      <vt:lpstr>PowerPoint-presentation</vt:lpstr>
      <vt:lpstr>Hvem berøres?</vt:lpstr>
      <vt:lpstr>PowerPoint-presentation</vt:lpstr>
      <vt:lpstr>När vi själva blir äldre</vt:lpstr>
      <vt:lpstr>PowerPoint-presentation</vt:lpstr>
      <vt:lpstr>Hur många?</vt:lpstr>
      <vt:lpstr>Några ungefärliga siffror (Sverige)</vt:lpstr>
      <vt:lpstr>PowerPoint-presentation</vt:lpstr>
      <vt:lpstr>PowerPoint-presentation</vt:lpstr>
      <vt:lpstr>Vem  drabbas?</vt:lpstr>
      <vt:lpstr>Tillgängliga digitala tjänster innebär att alla människor oavsett förmåga ska kunna ta till sig information och utföra tjänster.</vt:lpstr>
      <vt:lpstr>PowerPoint-presentation</vt:lpstr>
      <vt:lpstr>WCAG 2.1</vt:lpstr>
      <vt:lpstr>PowerPoint-presentation</vt:lpstr>
      <vt:lpstr>Brister med WCAG</vt:lpstr>
      <vt:lpstr>PowerPoint-presentation</vt:lpstr>
      <vt:lpstr>Vad innebär det här?</vt:lpstr>
      <vt:lpstr>PowerPoint-presentation</vt:lpstr>
      <vt:lpstr>PowerPoint-presentation</vt:lpstr>
      <vt:lpstr>PowerPoint-presentation</vt:lpstr>
      <vt:lpstr>PowerPoint-presentation</vt:lpstr>
      <vt:lpstr>Är kraven på  tillgänglighet hämmande för kreativitet  och innovation?</vt:lpstr>
      <vt:lpstr>PowerPoint-presentation</vt:lpstr>
      <vt:lpstr>PERSONAS</vt:lpstr>
      <vt:lpstr>Personas</vt:lpstr>
      <vt:lpstr>Kim</vt:lpstr>
      <vt:lpstr>Kim</vt:lpstr>
      <vt:lpstr>PowerPoint-presentation</vt:lpstr>
      <vt:lpstr>PowerPoint-presentation</vt:lpstr>
      <vt:lpstr>PowerPoint-presentation</vt:lpstr>
      <vt:lpstr>Rubriker är viktiga för läsaren</vt:lpstr>
      <vt:lpstr>Struktur hjälper användaren att prioritera</vt:lpstr>
      <vt:lpstr>PowerPoint-presentation</vt:lpstr>
      <vt:lpstr>Kim</vt:lpstr>
      <vt:lpstr>Gloria</vt:lpstr>
      <vt:lpstr>Gloria</vt:lpstr>
      <vt:lpstr>Kan påverka:</vt:lpstr>
      <vt:lpstr>PowerPoint-presentation</vt:lpstr>
      <vt:lpstr>Det finns många olika sätt att navigera på…</vt:lpstr>
      <vt:lpstr>PowerPoint-presentation</vt:lpstr>
      <vt:lpstr>PowerPoint-presentation</vt:lpstr>
      <vt:lpstr>PowerPoint-presentation</vt:lpstr>
      <vt:lpstr>PowerPoint-presentation</vt:lpstr>
      <vt:lpstr>Klickbara ytor är  enkla att träffa </vt:lpstr>
      <vt:lpstr>Gloria</vt:lpstr>
      <vt:lpstr>Lo</vt:lpstr>
      <vt:lpstr>PowerPoint-presentation</vt:lpstr>
      <vt:lpstr>Exempel, eye-trackingtester</vt:lpstr>
      <vt:lpstr>PowerPoint-presentation</vt:lpstr>
      <vt:lpstr>PowerPoint-presentation</vt:lpstr>
      <vt:lpstr>PowerPoint-presentation</vt:lpstr>
      <vt:lpstr>PowerPoint-presentation</vt:lpstr>
      <vt:lpstr>Viktigt för förståelsen </vt:lpstr>
      <vt:lpstr>TimeTimer/Timstock </vt:lpstr>
      <vt:lpstr>Hållkoll App </vt:lpstr>
      <vt:lpstr>Lo</vt:lpstr>
      <vt:lpstr>Bodil</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Kontraster</vt:lpstr>
      <vt:lpstr>PowerPoint-presentation</vt:lpstr>
      <vt:lpstr>PowerPoint-presentation</vt:lpstr>
      <vt:lpstr>PowerPoint-presentation</vt:lpstr>
      <vt:lpstr>PowerPoint-presentation</vt:lpstr>
      <vt:lpstr>Skärmläsare och punktskriftsdisplay</vt:lpstr>
      <vt:lpstr>PowerPoint-presentation</vt:lpstr>
      <vt:lpstr>PowerPoint-presentation</vt:lpstr>
      <vt:lpstr>PowerPoint-presentation</vt:lpstr>
      <vt:lpstr>Ivar</vt:lpstr>
      <vt:lpstr>Ivar</vt:lpstr>
      <vt:lpstr>PowerPoint-presentation</vt:lpstr>
      <vt:lpstr>PowerPoint-presentation</vt:lpstr>
      <vt:lpstr>Chatboxen hjälper</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Vilka områden fokuserar ni på?</vt:lpstr>
      <vt:lpstr>PowerPoint-presentation</vt:lpstr>
      <vt:lpstr>PowerPoint-presentation</vt:lpstr>
      <vt:lpstr>PowerPoint-presentation</vt:lpstr>
      <vt:lpstr>Verktyg/Stöd?</vt:lpstr>
      <vt:lpstr>Workshop Frågeställningar</vt:lpstr>
      <vt:lpstr>Workshop Frågeställningar</vt:lpstr>
      <vt:lpstr>Workshop Frågeställningar</vt:lpstr>
      <vt:lpstr>Frågeformulär</vt:lpstr>
      <vt:lpstr>Det finns inga normalanvändare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lorem ipsum </dc:title>
  <dc:subject/>
  <dc:creator>Lina Larsson</dc:creator>
  <cp:keywords/>
  <dc:description/>
  <cp:lastModifiedBy>Linus Ersson</cp:lastModifiedBy>
  <cp:revision>156</cp:revision>
  <cp:lastPrinted>1601-01-01T00:00:00Z</cp:lastPrinted>
  <dcterms:created xsi:type="dcterms:W3CDTF">1601-01-01T00:00:00Z</dcterms:created>
  <dcterms:modified xsi:type="dcterms:W3CDTF">2019-11-08T12:29:18Z</dcterms:modified>
  <cp:category/>
</cp:coreProperties>
</file>